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2" r:id="rId2"/>
  </p:sldMasterIdLst>
  <p:notesMasterIdLst>
    <p:notesMasterId r:id="rId20"/>
  </p:notesMasterIdLst>
  <p:sldIdLst>
    <p:sldId id="256" r:id="rId3"/>
    <p:sldId id="2145706397" r:id="rId4"/>
    <p:sldId id="3282" r:id="rId5"/>
    <p:sldId id="259" r:id="rId6"/>
    <p:sldId id="2145706396" r:id="rId7"/>
    <p:sldId id="2145706378" r:id="rId8"/>
    <p:sldId id="3329" r:id="rId9"/>
    <p:sldId id="2145706398" r:id="rId10"/>
    <p:sldId id="2145706399" r:id="rId11"/>
    <p:sldId id="2145706390" r:id="rId12"/>
    <p:sldId id="3268" r:id="rId13"/>
    <p:sldId id="2145706391" r:id="rId14"/>
    <p:sldId id="2145706393" r:id="rId15"/>
    <p:sldId id="2145706332" r:id="rId16"/>
    <p:sldId id="264" r:id="rId17"/>
    <p:sldId id="272" r:id="rId18"/>
    <p:sldId id="214570639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Sección predeterminada" id="{519759FE-3791-42C8-9BAE-AEFD3AE9F3C4}">
          <p14:sldIdLst>
            <p14:sldId id="256"/>
            <p14:sldId id="2145706397"/>
            <p14:sldId id="3282"/>
            <p14:sldId id="259"/>
            <p14:sldId id="2145706396"/>
            <p14:sldId id="2145706378"/>
            <p14:sldId id="3329"/>
            <p14:sldId id="2145706398"/>
            <p14:sldId id="2145706399"/>
            <p14:sldId id="2145706390"/>
            <p14:sldId id="3268"/>
            <p14:sldId id="2145706391"/>
            <p14:sldId id="2145706393"/>
            <p14:sldId id="2145706332"/>
            <p14:sldId id="264"/>
            <p14:sldId id="272"/>
            <p14:sldId id="214570639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rantzu Zubiaur" initials="IZ" lastIdx="2" clrIdx="0">
    <p:extLst>
      <p:ext uri="{19B8F6BF-5375-455C-9EA6-DF929625EA0E}">
        <p15:presenceInfo xmlns:p15="http://schemas.microsoft.com/office/powerpoint/2012/main" userId="S::izubiaur@azti.es::12b4eba5-b0e5-4e86-99ff-d5238e67b088" providerId="AD"/>
      </p:ext>
    </p:extLst>
  </p:cmAuthor>
  <p:cmAuthor id="2" name="Manuela Abasolo" initials="MA" lastIdx="2" clrIdx="1">
    <p:extLst>
      <p:ext uri="{19B8F6BF-5375-455C-9EA6-DF929625EA0E}">
        <p15:presenceInfo xmlns:p15="http://schemas.microsoft.com/office/powerpoint/2012/main" userId="S::mabasolo@azti.es::6a82d334-1745-4b28-81bb-45f85df2ce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B00"/>
    <a:srgbClr val="F6DA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8E8E8"/>
          </a:solidFill>
        </a:fill>
      </a:tcStyle>
    </a:wholeTbl>
    <a:band2H>
      <a:tcTxStyle/>
      <a:tcStyle>
        <a:tcBdr/>
        <a:fill>
          <a:solidFill>
            <a:srgbClr val="F4F4F4"/>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2"/>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in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6" autoAdjust="0"/>
    <p:restoredTop sz="94340" autoAdjust="0"/>
  </p:normalViewPr>
  <p:slideViewPr>
    <p:cSldViewPr snapToGrid="0" snapToObjects="1">
      <p:cViewPr>
        <p:scale>
          <a:sx n="40" d="100"/>
          <a:sy n="40" d="100"/>
        </p:scale>
        <p:origin x="1380"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Separar </a:t>
            </a:r>
            <a:r>
              <a:rPr lang="es-ES" dirty="0" err="1"/>
              <a:t>slide</a:t>
            </a:r>
            <a:r>
              <a:rPr lang="es-ES" dirty="0"/>
              <a:t> de objetivos y otra de </a:t>
            </a:r>
            <a:r>
              <a:rPr lang="es-ES" dirty="0" err="1"/>
              <a:t>methods</a:t>
            </a:r>
            <a:r>
              <a:rPr lang="es-ES" dirty="0"/>
              <a:t>. </a:t>
            </a:r>
          </a:p>
          <a:p>
            <a:r>
              <a:rPr lang="es-ES" dirty="0"/>
              <a:t>Agregar objetivo de definir los </a:t>
            </a:r>
            <a:r>
              <a:rPr lang="es-ES" dirty="0" err="1"/>
              <a:t>clusters</a:t>
            </a:r>
            <a:r>
              <a:rPr lang="es-ES" dirty="0"/>
              <a:t> a partir de la especie eta </a:t>
            </a:r>
            <a:r>
              <a:rPr lang="es-ES" dirty="0" err="1"/>
              <a:t>azaldu</a:t>
            </a:r>
            <a:r>
              <a:rPr lang="es-ES" dirty="0"/>
              <a:t> </a:t>
            </a:r>
            <a:r>
              <a:rPr lang="es-ES" dirty="0" err="1"/>
              <a:t>arrastreroen</a:t>
            </a:r>
            <a:r>
              <a:rPr lang="es-ES" dirty="0"/>
              <a:t> </a:t>
            </a:r>
            <a:r>
              <a:rPr lang="es-ES" dirty="0" err="1"/>
              <a:t>kasu</a:t>
            </a:r>
            <a:r>
              <a:rPr lang="es-ES" dirty="0"/>
              <a:t> </a:t>
            </a:r>
            <a:r>
              <a:rPr lang="es-ES" dirty="0" err="1"/>
              <a:t>orokorra</a:t>
            </a:r>
            <a:r>
              <a:rPr lang="es-ES" dirty="0"/>
              <a:t>.</a:t>
            </a:r>
          </a:p>
        </p:txBody>
      </p:sp>
    </p:spTree>
    <p:extLst>
      <p:ext uri="{BB962C8B-B14F-4D97-AF65-F5344CB8AC3E}">
        <p14:creationId xmlns:p14="http://schemas.microsoft.com/office/powerpoint/2010/main" val="258913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Separar </a:t>
            </a:r>
            <a:r>
              <a:rPr lang="es-ES" dirty="0" err="1"/>
              <a:t>slide</a:t>
            </a:r>
            <a:r>
              <a:rPr lang="es-ES" dirty="0"/>
              <a:t> de objetivos y otra de </a:t>
            </a:r>
            <a:r>
              <a:rPr lang="es-ES" dirty="0" err="1"/>
              <a:t>methods</a:t>
            </a:r>
            <a:r>
              <a:rPr lang="es-ES" dirty="0"/>
              <a:t>. </a:t>
            </a:r>
          </a:p>
          <a:p>
            <a:r>
              <a:rPr lang="es-ES" dirty="0"/>
              <a:t>Agregar objetivo de definir los </a:t>
            </a:r>
            <a:r>
              <a:rPr lang="es-ES" dirty="0" err="1"/>
              <a:t>clusters</a:t>
            </a:r>
            <a:r>
              <a:rPr lang="es-ES" dirty="0"/>
              <a:t> a partir de la especie eta </a:t>
            </a:r>
            <a:r>
              <a:rPr lang="es-ES" dirty="0" err="1"/>
              <a:t>azaldu</a:t>
            </a:r>
            <a:r>
              <a:rPr lang="es-ES" dirty="0"/>
              <a:t> </a:t>
            </a:r>
            <a:r>
              <a:rPr lang="es-ES" dirty="0" err="1"/>
              <a:t>arrastreroen</a:t>
            </a:r>
            <a:r>
              <a:rPr lang="es-ES" dirty="0"/>
              <a:t> </a:t>
            </a:r>
            <a:r>
              <a:rPr lang="es-ES" dirty="0" err="1"/>
              <a:t>kasu</a:t>
            </a:r>
            <a:r>
              <a:rPr lang="es-ES" dirty="0"/>
              <a:t> </a:t>
            </a:r>
            <a:r>
              <a:rPr lang="es-ES" dirty="0" err="1"/>
              <a:t>orokorra</a:t>
            </a:r>
            <a:r>
              <a:rPr lang="es-ES" dirty="0"/>
              <a:t>.</a:t>
            </a:r>
          </a:p>
        </p:txBody>
      </p:sp>
    </p:spTree>
    <p:extLst>
      <p:ext uri="{BB962C8B-B14F-4D97-AF65-F5344CB8AC3E}">
        <p14:creationId xmlns:p14="http://schemas.microsoft.com/office/powerpoint/2010/main" val="118580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err="1"/>
              <a:t>Monitoring</a:t>
            </a:r>
            <a:r>
              <a:rPr lang="es-ES" dirty="0"/>
              <a:t> </a:t>
            </a:r>
            <a:r>
              <a:rPr lang="es-ES" dirty="0" err="1"/>
              <a:t>tools</a:t>
            </a:r>
            <a:r>
              <a:rPr lang="es-ES" dirty="0"/>
              <a:t> can </a:t>
            </a:r>
            <a:r>
              <a:rPr lang="es-ES" dirty="0" err="1"/>
              <a:t>help</a:t>
            </a:r>
            <a:r>
              <a:rPr lang="es-ES" dirty="0"/>
              <a:t> </a:t>
            </a:r>
            <a:r>
              <a:rPr lang="es-ES" dirty="0" err="1"/>
              <a:t>regulate</a:t>
            </a:r>
            <a:r>
              <a:rPr lang="es-ES" dirty="0"/>
              <a:t> </a:t>
            </a:r>
            <a:r>
              <a:rPr lang="es-ES" dirty="0" err="1"/>
              <a:t>fishing</a:t>
            </a:r>
            <a:r>
              <a:rPr lang="es-ES" dirty="0"/>
              <a:t> </a:t>
            </a:r>
            <a:r>
              <a:rPr lang="es-ES" dirty="0" err="1"/>
              <a:t>activities</a:t>
            </a:r>
            <a:r>
              <a:rPr lang="es-ES" dirty="0"/>
              <a:t> and </a:t>
            </a:r>
            <a:r>
              <a:rPr lang="es-ES" dirty="0" err="1"/>
              <a:t>combat</a:t>
            </a:r>
            <a:r>
              <a:rPr lang="es-ES" dirty="0"/>
              <a:t> ilegal </a:t>
            </a:r>
            <a:r>
              <a:rPr lang="es-ES" dirty="0" err="1"/>
              <a:t>behaviours</a:t>
            </a:r>
            <a:r>
              <a:rPr lang="es-ES" dirty="0"/>
              <a:t>.</a:t>
            </a:r>
          </a:p>
        </p:txBody>
      </p:sp>
    </p:spTree>
    <p:extLst>
      <p:ext uri="{BB962C8B-B14F-4D97-AF65-F5344CB8AC3E}">
        <p14:creationId xmlns:p14="http://schemas.microsoft.com/office/powerpoint/2010/main" val="1485607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b="0" i="0" dirty="0">
                <a:solidFill>
                  <a:srgbClr val="383838"/>
                </a:solidFill>
                <a:effectLst/>
                <a:latin typeface="Calibri" panose="020F0502020204030204" pitchFamily="34" charset="0"/>
              </a:rPr>
              <a:t>Clean VMS and Logbook data</a:t>
            </a:r>
          </a:p>
          <a:p>
            <a:pPr algn="l">
              <a:buFont typeface="Arial" panose="020B0604020202020204" pitchFamily="34" charset="0"/>
              <a:buChar char="•"/>
            </a:pPr>
            <a:r>
              <a:rPr lang="en-US" b="0" i="0" dirty="0">
                <a:solidFill>
                  <a:srgbClr val="383838"/>
                </a:solidFill>
                <a:effectLst/>
                <a:latin typeface="Calibri" panose="020F0502020204030204" pitchFamily="34" charset="0"/>
              </a:rPr>
              <a:t>Process the yearly ICES VMS &amp; Logbook </a:t>
            </a:r>
            <a:r>
              <a:rPr lang="en-US" b="0" i="0" dirty="0" err="1">
                <a:solidFill>
                  <a:srgbClr val="383838"/>
                </a:solidFill>
                <a:effectLst/>
                <a:latin typeface="Calibri" panose="020F0502020204030204" pitchFamily="34" charset="0"/>
              </a:rPr>
              <a:t>datacall</a:t>
            </a:r>
            <a:endParaRPr lang="en-US" b="0" i="0" dirty="0">
              <a:solidFill>
                <a:srgbClr val="383838"/>
              </a:solidFill>
              <a:effectLst/>
              <a:latin typeface="Calibri" panose="020F0502020204030204" pitchFamily="34" charset="0"/>
            </a:endParaRPr>
          </a:p>
          <a:p>
            <a:pPr algn="l">
              <a:buFont typeface="Arial" panose="020B0604020202020204" pitchFamily="34" charset="0"/>
              <a:buChar char="•"/>
            </a:pPr>
            <a:r>
              <a:rPr lang="en-US" b="0" i="0" dirty="0" err="1">
                <a:solidFill>
                  <a:srgbClr val="383838"/>
                </a:solidFill>
                <a:effectLst/>
                <a:latin typeface="Calibri" panose="020F0502020204030204" pitchFamily="34" charset="0"/>
              </a:rPr>
              <a:t>Analyse</a:t>
            </a:r>
            <a:r>
              <a:rPr lang="en-US" b="0" i="0" dirty="0">
                <a:solidFill>
                  <a:srgbClr val="383838"/>
                </a:solidFill>
                <a:effectLst/>
                <a:latin typeface="Calibri" panose="020F0502020204030204" pitchFamily="34" charset="0"/>
              </a:rPr>
              <a:t> fishing </a:t>
            </a:r>
            <a:r>
              <a:rPr lang="en-US" b="0" i="0" dirty="0" err="1">
                <a:solidFill>
                  <a:srgbClr val="383838"/>
                </a:solidFill>
                <a:effectLst/>
                <a:latin typeface="Calibri" panose="020F0502020204030204" pitchFamily="34" charset="0"/>
              </a:rPr>
              <a:t>behaviour</a:t>
            </a:r>
            <a:r>
              <a:rPr lang="en-US" b="0" i="0" dirty="0">
                <a:solidFill>
                  <a:srgbClr val="383838"/>
                </a:solidFill>
                <a:effectLst/>
                <a:latin typeface="Calibri" panose="020F0502020204030204" pitchFamily="34" charset="0"/>
              </a:rPr>
              <a:t> and apply gridding methods to map fishing activity</a:t>
            </a:r>
          </a:p>
          <a:p>
            <a:pPr algn="l">
              <a:buFont typeface="Arial" panose="020B0604020202020204" pitchFamily="34" charset="0"/>
              <a:buChar char="•"/>
            </a:pPr>
            <a:r>
              <a:rPr lang="en-US" b="0" i="0" dirty="0">
                <a:solidFill>
                  <a:srgbClr val="383838"/>
                </a:solidFill>
                <a:effectLst/>
                <a:latin typeface="Calibri" panose="020F0502020204030204" pitchFamily="34" charset="0"/>
              </a:rPr>
              <a:t>Link VMS and logbook data and dispatch landings to the ping scale of VMS</a:t>
            </a:r>
          </a:p>
          <a:p>
            <a:pPr algn="l">
              <a:buFont typeface="Arial" panose="020B0604020202020204" pitchFamily="34" charset="0"/>
              <a:buChar char="•"/>
            </a:pPr>
            <a:r>
              <a:rPr lang="en-US" b="0" i="0" dirty="0">
                <a:solidFill>
                  <a:srgbClr val="383838"/>
                </a:solidFill>
                <a:effectLst/>
                <a:latin typeface="Calibri" panose="020F0502020204030204" pitchFamily="34" charset="0"/>
              </a:rPr>
              <a:t>Calculate the economic impact of area closures</a:t>
            </a:r>
          </a:p>
          <a:p>
            <a:pPr algn="l">
              <a:buFont typeface="Arial" panose="020B0604020202020204" pitchFamily="34" charset="0"/>
              <a:buChar char="•"/>
            </a:pPr>
            <a:r>
              <a:rPr lang="en-US" b="0" i="0" dirty="0">
                <a:solidFill>
                  <a:srgbClr val="383838"/>
                </a:solidFill>
                <a:effectLst/>
                <a:latin typeface="Calibri" panose="020F0502020204030204" pitchFamily="34" charset="0"/>
              </a:rPr>
              <a:t>Calculate indicators relevant for the MSFD, relating to benthic impact</a:t>
            </a:r>
          </a:p>
          <a:p>
            <a:pPr algn="l">
              <a:buFont typeface="Arial" panose="020B0604020202020204" pitchFamily="34" charset="0"/>
              <a:buChar char="•"/>
            </a:pPr>
            <a:r>
              <a:rPr lang="en-US" b="0" i="0" dirty="0">
                <a:solidFill>
                  <a:srgbClr val="383838"/>
                </a:solidFill>
                <a:effectLst/>
                <a:latin typeface="Calibri" panose="020F0502020204030204" pitchFamily="34" charset="0"/>
              </a:rPr>
              <a:t>Link VMS data to habitat maps and other spatial datasets</a:t>
            </a:r>
          </a:p>
          <a:p>
            <a:endParaRPr lang="es-ES" dirty="0"/>
          </a:p>
        </p:txBody>
      </p:sp>
    </p:spTree>
    <p:extLst>
      <p:ext uri="{BB962C8B-B14F-4D97-AF65-F5344CB8AC3E}">
        <p14:creationId xmlns:p14="http://schemas.microsoft.com/office/powerpoint/2010/main" val="60167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buFont typeface="Arial" panose="020B0604020202020204" pitchFamily="34" charset="0"/>
              <a:buChar char="•"/>
            </a:pPr>
            <a:r>
              <a:rPr lang="en-US" b="0" i="0" dirty="0">
                <a:solidFill>
                  <a:srgbClr val="383838"/>
                </a:solidFill>
                <a:effectLst/>
                <a:latin typeface="Calibri" panose="020F0502020204030204" pitchFamily="34" charset="0"/>
              </a:rPr>
              <a:t>Clean VMS and Logbook data</a:t>
            </a:r>
          </a:p>
          <a:p>
            <a:pPr algn="l">
              <a:buFont typeface="Arial" panose="020B0604020202020204" pitchFamily="34" charset="0"/>
              <a:buChar char="•"/>
            </a:pPr>
            <a:r>
              <a:rPr lang="en-US" b="0" i="0" dirty="0">
                <a:solidFill>
                  <a:srgbClr val="383838"/>
                </a:solidFill>
                <a:effectLst/>
                <a:latin typeface="Calibri" panose="020F0502020204030204" pitchFamily="34" charset="0"/>
              </a:rPr>
              <a:t>Process the yearly ICES VMS &amp; Logbook </a:t>
            </a:r>
            <a:r>
              <a:rPr lang="en-US" b="0" i="0" dirty="0" err="1">
                <a:solidFill>
                  <a:srgbClr val="383838"/>
                </a:solidFill>
                <a:effectLst/>
                <a:latin typeface="Calibri" panose="020F0502020204030204" pitchFamily="34" charset="0"/>
              </a:rPr>
              <a:t>datacall</a:t>
            </a:r>
            <a:endParaRPr lang="en-US" b="0" i="0" dirty="0">
              <a:solidFill>
                <a:srgbClr val="383838"/>
              </a:solidFill>
              <a:effectLst/>
              <a:latin typeface="Calibri" panose="020F0502020204030204" pitchFamily="34" charset="0"/>
            </a:endParaRPr>
          </a:p>
          <a:p>
            <a:pPr algn="l">
              <a:buFont typeface="Arial" panose="020B0604020202020204" pitchFamily="34" charset="0"/>
              <a:buChar char="•"/>
            </a:pPr>
            <a:r>
              <a:rPr lang="en-US" b="0" i="0" dirty="0" err="1">
                <a:solidFill>
                  <a:srgbClr val="383838"/>
                </a:solidFill>
                <a:effectLst/>
                <a:latin typeface="Calibri" panose="020F0502020204030204" pitchFamily="34" charset="0"/>
              </a:rPr>
              <a:t>Analyse</a:t>
            </a:r>
            <a:r>
              <a:rPr lang="en-US" b="0" i="0" dirty="0">
                <a:solidFill>
                  <a:srgbClr val="383838"/>
                </a:solidFill>
                <a:effectLst/>
                <a:latin typeface="Calibri" panose="020F0502020204030204" pitchFamily="34" charset="0"/>
              </a:rPr>
              <a:t> fishing </a:t>
            </a:r>
            <a:r>
              <a:rPr lang="en-US" b="0" i="0" dirty="0" err="1">
                <a:solidFill>
                  <a:srgbClr val="383838"/>
                </a:solidFill>
                <a:effectLst/>
                <a:latin typeface="Calibri" panose="020F0502020204030204" pitchFamily="34" charset="0"/>
              </a:rPr>
              <a:t>behaviour</a:t>
            </a:r>
            <a:r>
              <a:rPr lang="en-US" b="0" i="0" dirty="0">
                <a:solidFill>
                  <a:srgbClr val="383838"/>
                </a:solidFill>
                <a:effectLst/>
                <a:latin typeface="Calibri" panose="020F0502020204030204" pitchFamily="34" charset="0"/>
              </a:rPr>
              <a:t> and apply gridding methods to map fishing activity</a:t>
            </a:r>
          </a:p>
          <a:p>
            <a:pPr algn="l">
              <a:buFont typeface="Arial" panose="020B0604020202020204" pitchFamily="34" charset="0"/>
              <a:buChar char="•"/>
            </a:pPr>
            <a:r>
              <a:rPr lang="en-US" b="0" i="0" dirty="0">
                <a:solidFill>
                  <a:srgbClr val="383838"/>
                </a:solidFill>
                <a:effectLst/>
                <a:latin typeface="Calibri" panose="020F0502020204030204" pitchFamily="34" charset="0"/>
              </a:rPr>
              <a:t>Link VMS and logbook data and dispatch landings to the ping scale of VMS</a:t>
            </a:r>
          </a:p>
          <a:p>
            <a:pPr algn="l">
              <a:buFont typeface="Arial" panose="020B0604020202020204" pitchFamily="34" charset="0"/>
              <a:buChar char="•"/>
            </a:pPr>
            <a:r>
              <a:rPr lang="en-US" b="0" i="0" dirty="0">
                <a:solidFill>
                  <a:srgbClr val="383838"/>
                </a:solidFill>
                <a:effectLst/>
                <a:latin typeface="Calibri" panose="020F0502020204030204" pitchFamily="34" charset="0"/>
              </a:rPr>
              <a:t>Calculate the economic impact of area closures</a:t>
            </a:r>
          </a:p>
          <a:p>
            <a:pPr algn="l">
              <a:buFont typeface="Arial" panose="020B0604020202020204" pitchFamily="34" charset="0"/>
              <a:buChar char="•"/>
            </a:pPr>
            <a:r>
              <a:rPr lang="en-US" b="0" i="0" dirty="0">
                <a:solidFill>
                  <a:srgbClr val="383838"/>
                </a:solidFill>
                <a:effectLst/>
                <a:latin typeface="Calibri" panose="020F0502020204030204" pitchFamily="34" charset="0"/>
              </a:rPr>
              <a:t>Calculate indicators relevant for the MSFD, relating to benthic impact</a:t>
            </a:r>
          </a:p>
          <a:p>
            <a:pPr algn="l">
              <a:buFont typeface="Arial" panose="020B0604020202020204" pitchFamily="34" charset="0"/>
              <a:buChar char="•"/>
            </a:pPr>
            <a:r>
              <a:rPr lang="en-US" b="0" i="0" dirty="0">
                <a:solidFill>
                  <a:srgbClr val="383838"/>
                </a:solidFill>
                <a:effectLst/>
                <a:latin typeface="Calibri" panose="020F0502020204030204" pitchFamily="34" charset="0"/>
              </a:rPr>
              <a:t>Link VMS data to habitat maps and other spatial datasets</a:t>
            </a:r>
          </a:p>
          <a:p>
            <a:endParaRPr lang="es-ES" dirty="0"/>
          </a:p>
        </p:txBody>
      </p:sp>
    </p:spTree>
    <p:extLst>
      <p:ext uri="{BB962C8B-B14F-4D97-AF65-F5344CB8AC3E}">
        <p14:creationId xmlns:p14="http://schemas.microsoft.com/office/powerpoint/2010/main" val="2847250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8" name="Marcador de posición de imagen 10">
            <a:extLst>
              <a:ext uri="{FF2B5EF4-FFF2-40B4-BE49-F238E27FC236}">
                <a16:creationId xmlns:a16="http://schemas.microsoft.com/office/drawing/2014/main" id="{3B462552-01F1-C546-9F1F-8FA043633323}"/>
              </a:ext>
            </a:extLst>
          </p:cNvPr>
          <p:cNvSpPr>
            <a:spLocks noGrp="1"/>
          </p:cNvSpPr>
          <p:nvPr>
            <p:ph type="pic" sz="half" idx="17"/>
          </p:nvPr>
        </p:nvSpPr>
        <p:spPr>
          <a:xfrm>
            <a:off x="15776208" y="5597236"/>
            <a:ext cx="4405750" cy="7924804"/>
          </a:xfrm>
          <a:solidFill>
            <a:schemeClr val="accent3">
              <a:lumMod val="20000"/>
              <a:lumOff val="80000"/>
            </a:schemeClr>
          </a:solidFill>
        </p:spPr>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Placeholder-Image">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1" y="1"/>
            <a:ext cx="12191999" cy="13715999"/>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99866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0" y="2042160"/>
            <a:ext cx="24384000" cy="6644642"/>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159815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D3094-9683-4C0C-911A-13266525368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C57E0B9-7EDA-4D5F-B6D8-87F55E4009F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79DC354-2044-4CD3-9F18-E8C9478A9862}"/>
              </a:ext>
            </a:extLst>
          </p:cNvPr>
          <p:cNvSpPr>
            <a:spLocks noGrp="1"/>
          </p:cNvSpPr>
          <p:nvPr>
            <p:ph type="dt" sz="half" idx="10"/>
          </p:nvPr>
        </p:nvSpPr>
        <p:spPr/>
        <p:txBody>
          <a:bodyPr/>
          <a:lstStyle/>
          <a:p>
            <a:fld id="{2A6B812C-E414-4125-8F22-1F8DD9DA2D61}" type="datetime1">
              <a:rPr lang="en-US" smtClean="0"/>
              <a:t>2/1/2024</a:t>
            </a:fld>
            <a:endParaRPr lang="es-ES"/>
          </a:p>
        </p:txBody>
      </p:sp>
      <p:sp>
        <p:nvSpPr>
          <p:cNvPr id="5" name="Marcador de pie de página 4">
            <a:extLst>
              <a:ext uri="{FF2B5EF4-FFF2-40B4-BE49-F238E27FC236}">
                <a16:creationId xmlns:a16="http://schemas.microsoft.com/office/drawing/2014/main" id="{9196A850-0EFE-4B0F-A008-D83214F8EC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8D2B09C-DEDE-4ACC-8488-DD9E650FFBA5}"/>
              </a:ext>
            </a:extLst>
          </p:cNvPr>
          <p:cNvSpPr>
            <a:spLocks noGrp="1"/>
          </p:cNvSpPr>
          <p:nvPr>
            <p:ph type="sldNum" sz="quarter" idx="12"/>
          </p:nvPr>
        </p:nvSpPr>
        <p:spPr>
          <a:xfrm>
            <a:off x="16753529" y="12435702"/>
            <a:ext cx="721671" cy="553996"/>
          </a:xfrm>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8815515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2_Placeholder">
    <p:spTree>
      <p:nvGrpSpPr>
        <p:cNvPr id="1" name=""/>
        <p:cNvGrpSpPr/>
        <p:nvPr/>
      </p:nvGrpSpPr>
      <p:grpSpPr>
        <a:xfrm>
          <a:off x="0" y="0"/>
          <a:ext cx="0" cy="0"/>
          <a:chOff x="0" y="0"/>
          <a:chExt cx="0" cy="0"/>
        </a:xfrm>
      </p:grpSpPr>
      <p:sp>
        <p:nvSpPr>
          <p:cNvPr id="8" name="Picture Placeholder 2"/>
          <p:cNvSpPr>
            <a:spLocks noGrp="1"/>
          </p:cNvSpPr>
          <p:nvPr>
            <p:ph type="pic" sz="quarter" idx="25"/>
          </p:nvPr>
        </p:nvSpPr>
        <p:spPr>
          <a:xfrm>
            <a:off x="6097590" y="3295504"/>
            <a:ext cx="3880284" cy="6037416"/>
          </a:xfrm>
          <a:solidFill>
            <a:schemeClr val="bg1">
              <a:lumMod val="95000"/>
            </a:schemeClr>
          </a:solidFill>
        </p:spPr>
        <p:txBody>
          <a:bodyPr>
            <a:normAutofit/>
          </a:bodyPr>
          <a:lstStyle>
            <a:lvl1pPr>
              <a:defRPr sz="2800"/>
            </a:lvl1pPr>
          </a:lstStyle>
          <a:p>
            <a:endParaRPr lang="en-US"/>
          </a:p>
        </p:txBody>
      </p:sp>
      <p:sp>
        <p:nvSpPr>
          <p:cNvPr id="14" name="Picture Placeholder 2"/>
          <p:cNvSpPr>
            <a:spLocks noGrp="1"/>
          </p:cNvSpPr>
          <p:nvPr>
            <p:ph type="pic" sz="quarter" idx="24"/>
          </p:nvPr>
        </p:nvSpPr>
        <p:spPr>
          <a:xfrm>
            <a:off x="1912426" y="3295504"/>
            <a:ext cx="3880284" cy="6037416"/>
          </a:xfrm>
          <a:solidFill>
            <a:schemeClr val="bg1">
              <a:lumMod val="95000"/>
            </a:schemeClr>
          </a:solidFill>
        </p:spPr>
        <p:txBody>
          <a:bodyPr>
            <a:normAutofit/>
          </a:bodyPr>
          <a:lstStyle>
            <a:lvl1pPr>
              <a:defRPr sz="2800"/>
            </a:lvl1pPr>
          </a:lstStyle>
          <a:p>
            <a:endParaRPr lang="en-US"/>
          </a:p>
        </p:txBody>
      </p:sp>
      <p:sp>
        <p:nvSpPr>
          <p:cNvPr id="9" name="Picture Placeholder 2"/>
          <p:cNvSpPr>
            <a:spLocks noGrp="1"/>
          </p:cNvSpPr>
          <p:nvPr>
            <p:ph type="pic" sz="quarter" idx="26"/>
          </p:nvPr>
        </p:nvSpPr>
        <p:spPr>
          <a:xfrm>
            <a:off x="10282752" y="3295504"/>
            <a:ext cx="3880284" cy="6037416"/>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27"/>
          </p:nvPr>
        </p:nvSpPr>
        <p:spPr>
          <a:xfrm>
            <a:off x="14467914" y="3295504"/>
            <a:ext cx="3880284" cy="6037416"/>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28"/>
          </p:nvPr>
        </p:nvSpPr>
        <p:spPr>
          <a:xfrm>
            <a:off x="18653078" y="3295504"/>
            <a:ext cx="3880284" cy="6037416"/>
          </a:xfr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365323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FFBB0-DA96-4868-B363-2CD4694920B5}"/>
              </a:ext>
            </a:extLst>
          </p:cNvPr>
          <p:cNvSpPr>
            <a:spLocks noGrp="1"/>
          </p:cNvSpPr>
          <p:nvPr>
            <p:ph type="ctrTitle"/>
          </p:nvPr>
        </p:nvSpPr>
        <p:spPr>
          <a:xfrm>
            <a:off x="3048000" y="2244726"/>
            <a:ext cx="18288000" cy="4775200"/>
          </a:xfrm>
        </p:spPr>
        <p:txBody>
          <a:bodyPr anchor="b"/>
          <a:lstStyle>
            <a:lvl1pPr algn="ctr">
              <a:defRPr sz="12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E9E2642-F376-4805-9165-455DB0BD96BD}"/>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CA9E4EA-1273-4A78-BE51-486BE7DF1559}"/>
              </a:ext>
            </a:extLst>
          </p:cNvPr>
          <p:cNvSpPr>
            <a:spLocks noGrp="1"/>
          </p:cNvSpPr>
          <p:nvPr>
            <p:ph type="dt" sz="half" idx="10"/>
          </p:nvPr>
        </p:nvSpPr>
        <p:spPr/>
        <p:txBody>
          <a:bodyPr/>
          <a:lstStyle/>
          <a:p>
            <a:fld id="{59689CC0-BA9B-433E-8EA8-5C7E444D3D51}" type="datetime1">
              <a:rPr lang="en-US" smtClean="0"/>
              <a:t>2/1/2024</a:t>
            </a:fld>
            <a:endParaRPr lang="es-ES"/>
          </a:p>
        </p:txBody>
      </p:sp>
      <p:sp>
        <p:nvSpPr>
          <p:cNvPr id="5" name="Marcador de pie de página 4">
            <a:extLst>
              <a:ext uri="{FF2B5EF4-FFF2-40B4-BE49-F238E27FC236}">
                <a16:creationId xmlns:a16="http://schemas.microsoft.com/office/drawing/2014/main" id="{6FE8AEA6-B7A5-4268-9293-838DEF0EE1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09D5575-098D-4AD9-BFD7-18B9CCD0F30B}"/>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4239023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FD3094-9683-4C0C-911A-13266525368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C57E0B9-7EDA-4D5F-B6D8-87F55E4009F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79DC354-2044-4CD3-9F18-E8C9478A9862}"/>
              </a:ext>
            </a:extLst>
          </p:cNvPr>
          <p:cNvSpPr>
            <a:spLocks noGrp="1"/>
          </p:cNvSpPr>
          <p:nvPr>
            <p:ph type="dt" sz="half" idx="10"/>
          </p:nvPr>
        </p:nvSpPr>
        <p:spPr/>
        <p:txBody>
          <a:bodyPr/>
          <a:lstStyle/>
          <a:p>
            <a:fld id="{4B565050-9BFE-43C0-91EF-097BC6ABE272}" type="datetime1">
              <a:rPr lang="en-US" smtClean="0"/>
              <a:t>2/1/2024</a:t>
            </a:fld>
            <a:endParaRPr lang="es-ES"/>
          </a:p>
        </p:txBody>
      </p:sp>
      <p:sp>
        <p:nvSpPr>
          <p:cNvPr id="5" name="Marcador de pie de página 4">
            <a:extLst>
              <a:ext uri="{FF2B5EF4-FFF2-40B4-BE49-F238E27FC236}">
                <a16:creationId xmlns:a16="http://schemas.microsoft.com/office/drawing/2014/main" id="{9196A850-0EFE-4B0F-A008-D83214F8EC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8D2B09C-DEDE-4ACC-8488-DD9E650FFBA5}"/>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1179311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3FA52B-D8B5-4AB6-B0B7-205AAF7AA712}"/>
              </a:ext>
            </a:extLst>
          </p:cNvPr>
          <p:cNvSpPr>
            <a:spLocks noGrp="1"/>
          </p:cNvSpPr>
          <p:nvPr>
            <p:ph type="title"/>
          </p:nvPr>
        </p:nvSpPr>
        <p:spPr>
          <a:xfrm>
            <a:off x="1663700" y="3419477"/>
            <a:ext cx="21031200" cy="5705474"/>
          </a:xfrm>
        </p:spPr>
        <p:txBody>
          <a:bodyPr anchor="b"/>
          <a:lstStyle>
            <a:lvl1pPr>
              <a:defRPr sz="12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983C9E0F-6D53-442C-9E9C-73B7781881FE}"/>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B408BEB-A6D0-4707-A78B-4D0E7CF4059D}"/>
              </a:ext>
            </a:extLst>
          </p:cNvPr>
          <p:cNvSpPr>
            <a:spLocks noGrp="1"/>
          </p:cNvSpPr>
          <p:nvPr>
            <p:ph type="dt" sz="half" idx="10"/>
          </p:nvPr>
        </p:nvSpPr>
        <p:spPr/>
        <p:txBody>
          <a:bodyPr/>
          <a:lstStyle/>
          <a:p>
            <a:fld id="{7965470B-5D5A-4203-8276-34D66F04CF42}" type="datetime1">
              <a:rPr lang="en-US" smtClean="0"/>
              <a:t>2/1/2024</a:t>
            </a:fld>
            <a:endParaRPr lang="es-ES"/>
          </a:p>
        </p:txBody>
      </p:sp>
      <p:sp>
        <p:nvSpPr>
          <p:cNvPr id="5" name="Marcador de pie de página 4">
            <a:extLst>
              <a:ext uri="{FF2B5EF4-FFF2-40B4-BE49-F238E27FC236}">
                <a16:creationId xmlns:a16="http://schemas.microsoft.com/office/drawing/2014/main" id="{019264E7-02C0-4578-9241-38CD2849799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A1B9A69-BCD4-4B63-B1F9-2F0FA0C16AE5}"/>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2672031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F41D-5355-405D-979B-D0167F4CF7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2462D83-4BE2-4360-910A-B69FE7B1FC6E}"/>
              </a:ext>
            </a:extLst>
          </p:cNvPr>
          <p:cNvSpPr>
            <a:spLocks noGrp="1"/>
          </p:cNvSpPr>
          <p:nvPr>
            <p:ph sz="half" idx="1"/>
          </p:nvPr>
        </p:nvSpPr>
        <p:spPr>
          <a:xfrm>
            <a:off x="1676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1A62998-DC4D-428E-B774-8DDECE51C265}"/>
              </a:ext>
            </a:extLst>
          </p:cNvPr>
          <p:cNvSpPr>
            <a:spLocks noGrp="1"/>
          </p:cNvSpPr>
          <p:nvPr>
            <p:ph sz="half" idx="2"/>
          </p:nvPr>
        </p:nvSpPr>
        <p:spPr>
          <a:xfrm>
            <a:off x="12344400" y="3651250"/>
            <a:ext cx="10363200" cy="87026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ECA764A2-1FE2-451D-A063-3312BE146940}"/>
              </a:ext>
            </a:extLst>
          </p:cNvPr>
          <p:cNvSpPr>
            <a:spLocks noGrp="1"/>
          </p:cNvSpPr>
          <p:nvPr>
            <p:ph type="dt" sz="half" idx="10"/>
          </p:nvPr>
        </p:nvSpPr>
        <p:spPr/>
        <p:txBody>
          <a:bodyPr/>
          <a:lstStyle/>
          <a:p>
            <a:fld id="{816E9319-F3D4-4FA3-9AC3-4898241BF903}" type="datetime1">
              <a:rPr lang="en-US" smtClean="0"/>
              <a:t>2/1/2024</a:t>
            </a:fld>
            <a:endParaRPr lang="es-ES"/>
          </a:p>
        </p:txBody>
      </p:sp>
      <p:sp>
        <p:nvSpPr>
          <p:cNvPr id="6" name="Marcador de pie de página 5">
            <a:extLst>
              <a:ext uri="{FF2B5EF4-FFF2-40B4-BE49-F238E27FC236}">
                <a16:creationId xmlns:a16="http://schemas.microsoft.com/office/drawing/2014/main" id="{1F743173-B4D3-4CF9-90C7-E1101598CBA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52663C0-5171-40E2-A18C-6D6365DF6B25}"/>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1048418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C0734C-85E9-471F-8164-148760CBC220}"/>
              </a:ext>
            </a:extLst>
          </p:cNvPr>
          <p:cNvSpPr>
            <a:spLocks noGrp="1"/>
          </p:cNvSpPr>
          <p:nvPr>
            <p:ph type="title"/>
          </p:nvPr>
        </p:nvSpPr>
        <p:spPr>
          <a:xfrm>
            <a:off x="1679576" y="730251"/>
            <a:ext cx="21031200" cy="2651126"/>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DC20526-B641-45B2-82BF-59F014D58CA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28C891E-BA3C-4966-BAD1-0C881528CE9D}"/>
              </a:ext>
            </a:extLst>
          </p:cNvPr>
          <p:cNvSpPr>
            <a:spLocks noGrp="1"/>
          </p:cNvSpPr>
          <p:nvPr>
            <p:ph sz="half" idx="2"/>
          </p:nvPr>
        </p:nvSpPr>
        <p:spPr>
          <a:xfrm>
            <a:off x="1679577" y="5010150"/>
            <a:ext cx="10315574"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52F369F-C6B9-4386-8CC2-4EC374E977C2}"/>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B1A3147-0A28-49F8-A960-1FCA7ECA5400}"/>
              </a:ext>
            </a:extLst>
          </p:cNvPr>
          <p:cNvSpPr>
            <a:spLocks noGrp="1"/>
          </p:cNvSpPr>
          <p:nvPr>
            <p:ph sz="quarter" idx="4"/>
          </p:nvPr>
        </p:nvSpPr>
        <p:spPr>
          <a:xfrm>
            <a:off x="12344400" y="5010150"/>
            <a:ext cx="10366376" cy="736917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3726B3DE-5311-40E3-93BE-635BFD3500AE}"/>
              </a:ext>
            </a:extLst>
          </p:cNvPr>
          <p:cNvSpPr>
            <a:spLocks noGrp="1"/>
          </p:cNvSpPr>
          <p:nvPr>
            <p:ph type="dt" sz="half" idx="10"/>
          </p:nvPr>
        </p:nvSpPr>
        <p:spPr/>
        <p:txBody>
          <a:bodyPr/>
          <a:lstStyle/>
          <a:p>
            <a:fld id="{CD1751AB-6983-4961-93FC-1ABF797A8FC0}" type="datetime1">
              <a:rPr lang="en-US" smtClean="0"/>
              <a:t>2/1/2024</a:t>
            </a:fld>
            <a:endParaRPr lang="es-ES"/>
          </a:p>
        </p:txBody>
      </p:sp>
      <p:sp>
        <p:nvSpPr>
          <p:cNvPr id="8" name="Marcador de pie de página 7">
            <a:extLst>
              <a:ext uri="{FF2B5EF4-FFF2-40B4-BE49-F238E27FC236}">
                <a16:creationId xmlns:a16="http://schemas.microsoft.com/office/drawing/2014/main" id="{4449A516-71DF-4D06-B098-D57D10C60E9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6F11636-DDF9-4AA1-B09F-7999A9D92060}"/>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725622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C674A-7297-43D0-8513-560B236170E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5D5B460-A11E-4175-9AF2-87F512607380}"/>
              </a:ext>
            </a:extLst>
          </p:cNvPr>
          <p:cNvSpPr>
            <a:spLocks noGrp="1"/>
          </p:cNvSpPr>
          <p:nvPr>
            <p:ph type="dt" sz="half" idx="10"/>
          </p:nvPr>
        </p:nvSpPr>
        <p:spPr/>
        <p:txBody>
          <a:bodyPr/>
          <a:lstStyle/>
          <a:p>
            <a:fld id="{BB0370CB-7751-4366-AB32-50D90A0A20FE}" type="datetime1">
              <a:rPr lang="en-US" smtClean="0"/>
              <a:t>2/1/2024</a:t>
            </a:fld>
            <a:endParaRPr lang="es-ES"/>
          </a:p>
        </p:txBody>
      </p:sp>
      <p:sp>
        <p:nvSpPr>
          <p:cNvPr id="4" name="Marcador de pie de página 3">
            <a:extLst>
              <a:ext uri="{FF2B5EF4-FFF2-40B4-BE49-F238E27FC236}">
                <a16:creationId xmlns:a16="http://schemas.microsoft.com/office/drawing/2014/main" id="{ABB90D56-F8E8-44BB-ABA8-41A1D5C298F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ECEC817-974C-452F-8058-5601CF9AC6CC}"/>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18451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 Fotos izquierda">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DFBBE0AB-70A1-4048-B520-6F285FA55F1D}"/>
              </a:ext>
            </a:extLst>
          </p:cNvPr>
          <p:cNvSpPr>
            <a:spLocks noGrp="1"/>
          </p:cNvSpPr>
          <p:nvPr>
            <p:ph type="pic" sz="quarter" idx="13"/>
          </p:nvPr>
        </p:nvSpPr>
        <p:spPr>
          <a:xfrm>
            <a:off x="0" y="1773379"/>
            <a:ext cx="5902038" cy="3768439"/>
          </a:xfrm>
          <a:prstGeom prst="rect">
            <a:avLst/>
          </a:prstGeom>
          <a:solidFill>
            <a:schemeClr val="accent3">
              <a:lumMod val="20000"/>
              <a:lumOff val="80000"/>
            </a:schemeClr>
          </a:solidFill>
          <a:ln w="12700"/>
        </p:spPr>
        <p:txBody>
          <a:bodyPr tIns="45719" bIns="45719"/>
          <a:lstStyle/>
          <a:p>
            <a:endParaRPr dirty="0"/>
          </a:p>
        </p:txBody>
      </p:sp>
      <p:sp>
        <p:nvSpPr>
          <p:cNvPr id="7" name="Picture Placeholder 15">
            <a:extLst>
              <a:ext uri="{FF2B5EF4-FFF2-40B4-BE49-F238E27FC236}">
                <a16:creationId xmlns:a16="http://schemas.microsoft.com/office/drawing/2014/main" id="{5F38BB36-1DB6-1341-8C79-E5CDAB96E99F}"/>
              </a:ext>
            </a:extLst>
          </p:cNvPr>
          <p:cNvSpPr>
            <a:spLocks noGrp="1"/>
          </p:cNvSpPr>
          <p:nvPr>
            <p:ph type="pic" sz="quarter" idx="14"/>
          </p:nvPr>
        </p:nvSpPr>
        <p:spPr>
          <a:xfrm>
            <a:off x="-3" y="5791200"/>
            <a:ext cx="4405750" cy="3768438"/>
          </a:xfrm>
          <a:prstGeom prst="rect">
            <a:avLst/>
          </a:prstGeom>
          <a:solidFill>
            <a:schemeClr val="accent3">
              <a:lumMod val="20000"/>
              <a:lumOff val="80000"/>
            </a:schemeClr>
          </a:solidFill>
          <a:ln w="12700"/>
        </p:spPr>
        <p:txBody>
          <a:bodyPr tIns="45719" bIns="45719"/>
          <a:lstStyle/>
          <a:p>
            <a:endParaRPr/>
          </a:p>
        </p:txBody>
      </p:sp>
      <p:sp>
        <p:nvSpPr>
          <p:cNvPr id="8" name="Picture Placeholder 18">
            <a:extLst>
              <a:ext uri="{FF2B5EF4-FFF2-40B4-BE49-F238E27FC236}">
                <a16:creationId xmlns:a16="http://schemas.microsoft.com/office/drawing/2014/main" id="{C64323AE-FB69-FC4E-AD35-A234728552A9}"/>
              </a:ext>
            </a:extLst>
          </p:cNvPr>
          <p:cNvSpPr>
            <a:spLocks noGrp="1"/>
          </p:cNvSpPr>
          <p:nvPr>
            <p:ph type="pic" sz="quarter" idx="15"/>
          </p:nvPr>
        </p:nvSpPr>
        <p:spPr>
          <a:xfrm>
            <a:off x="6151420" y="1773379"/>
            <a:ext cx="5902038" cy="3768439"/>
          </a:xfrm>
          <a:prstGeom prst="rect">
            <a:avLst/>
          </a:prstGeom>
          <a:solidFill>
            <a:schemeClr val="accent3">
              <a:lumMod val="20000"/>
              <a:lumOff val="80000"/>
            </a:schemeClr>
          </a:solidFill>
          <a:ln w="12700"/>
        </p:spPr>
        <p:txBody>
          <a:bodyPr tIns="45719" bIns="45719"/>
          <a:lstStyle/>
          <a:p>
            <a:endParaRPr/>
          </a:p>
        </p:txBody>
      </p:sp>
      <p:sp>
        <p:nvSpPr>
          <p:cNvPr id="9" name="Picture Placeholder 21">
            <a:extLst>
              <a:ext uri="{FF2B5EF4-FFF2-40B4-BE49-F238E27FC236}">
                <a16:creationId xmlns:a16="http://schemas.microsoft.com/office/drawing/2014/main" id="{B39C539B-A891-034C-9ADE-906A57C4085D}"/>
              </a:ext>
            </a:extLst>
          </p:cNvPr>
          <p:cNvSpPr>
            <a:spLocks noGrp="1"/>
          </p:cNvSpPr>
          <p:nvPr>
            <p:ph type="pic" sz="quarter" idx="16"/>
          </p:nvPr>
        </p:nvSpPr>
        <p:spPr>
          <a:xfrm>
            <a:off x="4655127" y="5791198"/>
            <a:ext cx="4405750" cy="7924803"/>
          </a:xfrm>
          <a:prstGeom prst="rect">
            <a:avLst/>
          </a:prstGeom>
          <a:solidFill>
            <a:schemeClr val="accent3">
              <a:lumMod val="20000"/>
              <a:lumOff val="80000"/>
            </a:schemeClr>
          </a:solidFill>
          <a:ln w="12700"/>
        </p:spPr>
        <p:txBody>
          <a:bodyPr tIns="45719" bIns="45719"/>
          <a:lstStyle/>
          <a:p>
            <a:endParaRPr/>
          </a:p>
        </p:txBody>
      </p:sp>
    </p:spTree>
    <p:extLst>
      <p:ext uri="{BB962C8B-B14F-4D97-AF65-F5344CB8AC3E}">
        <p14:creationId xmlns:p14="http://schemas.microsoft.com/office/powerpoint/2010/main" val="167948533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960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028AA-D04F-46C0-B759-C47D15542FAB}"/>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7BB1F69-F781-4FBD-9555-FDA1320E15ED}"/>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A93B953-EFC7-4EB3-93D8-A1F958721B68}"/>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FFE5A6-FB17-4677-8FB8-96DB977D9A21}"/>
              </a:ext>
            </a:extLst>
          </p:cNvPr>
          <p:cNvSpPr>
            <a:spLocks noGrp="1"/>
          </p:cNvSpPr>
          <p:nvPr>
            <p:ph type="dt" sz="half" idx="10"/>
          </p:nvPr>
        </p:nvSpPr>
        <p:spPr/>
        <p:txBody>
          <a:bodyPr/>
          <a:lstStyle/>
          <a:p>
            <a:fld id="{3E8598D6-C4AE-4CA6-966E-0AA1029EC5D8}" type="datetime1">
              <a:rPr lang="en-US" smtClean="0"/>
              <a:t>2/1/2024</a:t>
            </a:fld>
            <a:endParaRPr lang="es-ES"/>
          </a:p>
        </p:txBody>
      </p:sp>
      <p:sp>
        <p:nvSpPr>
          <p:cNvPr id="6" name="Marcador de pie de página 5">
            <a:extLst>
              <a:ext uri="{FF2B5EF4-FFF2-40B4-BE49-F238E27FC236}">
                <a16:creationId xmlns:a16="http://schemas.microsoft.com/office/drawing/2014/main" id="{DC0421EC-5AA7-45B9-905A-9E65741F14B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679B54D-7631-44FD-B838-8E9F66CC85F1}"/>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3243046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99424-FA38-4146-A0CB-625A624806E1}"/>
              </a:ext>
            </a:extLst>
          </p:cNvPr>
          <p:cNvSpPr>
            <a:spLocks noGrp="1"/>
          </p:cNvSpPr>
          <p:nvPr>
            <p:ph type="title"/>
          </p:nvPr>
        </p:nvSpPr>
        <p:spPr>
          <a:xfrm>
            <a:off x="1679577" y="914400"/>
            <a:ext cx="7864474" cy="3200400"/>
          </a:xfrm>
        </p:spPr>
        <p:txBody>
          <a:bodyPr anchor="b"/>
          <a:lstStyle>
            <a:lvl1pPr>
              <a:defRPr sz="6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60B71C66-1F12-4FCC-B769-BAF0CCF507B1}"/>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s-ES"/>
          </a:p>
        </p:txBody>
      </p:sp>
      <p:sp>
        <p:nvSpPr>
          <p:cNvPr id="4" name="Marcador de texto 3">
            <a:extLst>
              <a:ext uri="{FF2B5EF4-FFF2-40B4-BE49-F238E27FC236}">
                <a16:creationId xmlns:a16="http://schemas.microsoft.com/office/drawing/2014/main" id="{B9F71682-9148-446A-B65E-82D3EEC694C1}"/>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F4EFC8-BF12-4575-AF0B-A59423D9433F}"/>
              </a:ext>
            </a:extLst>
          </p:cNvPr>
          <p:cNvSpPr>
            <a:spLocks noGrp="1"/>
          </p:cNvSpPr>
          <p:nvPr>
            <p:ph type="dt" sz="half" idx="10"/>
          </p:nvPr>
        </p:nvSpPr>
        <p:spPr/>
        <p:txBody>
          <a:bodyPr/>
          <a:lstStyle/>
          <a:p>
            <a:fld id="{3894B157-F154-41F7-ABD2-CE5D77924028}" type="datetime1">
              <a:rPr lang="en-US" smtClean="0"/>
              <a:t>2/1/2024</a:t>
            </a:fld>
            <a:endParaRPr lang="es-ES"/>
          </a:p>
        </p:txBody>
      </p:sp>
      <p:sp>
        <p:nvSpPr>
          <p:cNvPr id="6" name="Marcador de pie de página 5">
            <a:extLst>
              <a:ext uri="{FF2B5EF4-FFF2-40B4-BE49-F238E27FC236}">
                <a16:creationId xmlns:a16="http://schemas.microsoft.com/office/drawing/2014/main" id="{3AD3AED3-7E83-45F6-8CBB-11D0A00062F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AD1D212-F56D-4294-93BA-0D7091D696AE}"/>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4020909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C75427-50A6-4211-BC66-31D6F1BB652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097AAAE-D473-4CF0-BB34-343A3BF70DA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0F8308A-9EC2-419D-A995-7D6EFE4D4694}"/>
              </a:ext>
            </a:extLst>
          </p:cNvPr>
          <p:cNvSpPr>
            <a:spLocks noGrp="1"/>
          </p:cNvSpPr>
          <p:nvPr>
            <p:ph type="dt" sz="half" idx="10"/>
          </p:nvPr>
        </p:nvSpPr>
        <p:spPr/>
        <p:txBody>
          <a:bodyPr/>
          <a:lstStyle/>
          <a:p>
            <a:fld id="{D88847D5-3578-4482-95AC-DFCFEA0F5840}" type="datetime1">
              <a:rPr lang="en-US" smtClean="0"/>
              <a:t>2/1/2024</a:t>
            </a:fld>
            <a:endParaRPr lang="es-ES"/>
          </a:p>
        </p:txBody>
      </p:sp>
      <p:sp>
        <p:nvSpPr>
          <p:cNvPr id="5" name="Marcador de pie de página 4">
            <a:extLst>
              <a:ext uri="{FF2B5EF4-FFF2-40B4-BE49-F238E27FC236}">
                <a16:creationId xmlns:a16="http://schemas.microsoft.com/office/drawing/2014/main" id="{D1C76F15-E83D-407E-987F-5CAF3FDC49D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C1A4BC6-C069-47D7-B1F9-3E7168E0BDB4}"/>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2940612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19D87AB-0AB0-4E00-B358-874A0D0818DD}"/>
              </a:ext>
            </a:extLst>
          </p:cNvPr>
          <p:cNvSpPr>
            <a:spLocks noGrp="1"/>
          </p:cNvSpPr>
          <p:nvPr>
            <p:ph type="title" orient="vert"/>
          </p:nvPr>
        </p:nvSpPr>
        <p:spPr>
          <a:xfrm>
            <a:off x="17449800" y="730250"/>
            <a:ext cx="5257800" cy="11623676"/>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2B5E672-48A0-47CB-886A-631B4864A11E}"/>
              </a:ext>
            </a:extLst>
          </p:cNvPr>
          <p:cNvSpPr>
            <a:spLocks noGrp="1"/>
          </p:cNvSpPr>
          <p:nvPr>
            <p:ph type="body" orient="vert" idx="1"/>
          </p:nvPr>
        </p:nvSpPr>
        <p:spPr>
          <a:xfrm>
            <a:off x="1676400" y="730250"/>
            <a:ext cx="15468600" cy="11623676"/>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6E03793-94D7-48EC-A929-0995A194C62F}"/>
              </a:ext>
            </a:extLst>
          </p:cNvPr>
          <p:cNvSpPr>
            <a:spLocks noGrp="1"/>
          </p:cNvSpPr>
          <p:nvPr>
            <p:ph type="dt" sz="half" idx="10"/>
          </p:nvPr>
        </p:nvSpPr>
        <p:spPr/>
        <p:txBody>
          <a:bodyPr/>
          <a:lstStyle/>
          <a:p>
            <a:fld id="{85682615-A839-4B8E-AC5B-4D37BF0ECB17}" type="datetime1">
              <a:rPr lang="en-US" smtClean="0"/>
              <a:t>2/1/2024</a:t>
            </a:fld>
            <a:endParaRPr lang="es-ES"/>
          </a:p>
        </p:txBody>
      </p:sp>
      <p:sp>
        <p:nvSpPr>
          <p:cNvPr id="5" name="Marcador de pie de página 4">
            <a:extLst>
              <a:ext uri="{FF2B5EF4-FFF2-40B4-BE49-F238E27FC236}">
                <a16:creationId xmlns:a16="http://schemas.microsoft.com/office/drawing/2014/main" id="{B82B12E8-C984-4DDB-BEB6-6EF5EACF84D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85CC10-730B-443A-B26F-8DF2D2FBD86C}"/>
              </a:ext>
            </a:extLst>
          </p:cNvPr>
          <p:cNvSpPr>
            <a:spLocks noGrp="1"/>
          </p:cNvSpPr>
          <p:nvPr>
            <p:ph type="sldNum" sz="quarter" idx="12"/>
          </p:nvPr>
        </p:nvSpPr>
        <p:spPr/>
        <p:txBody>
          <a:bodyPr/>
          <a:lstStyle/>
          <a:p>
            <a:fld id="{2222125B-65A9-4615-B260-0B58257E4765}" type="slidenum">
              <a:rPr lang="es-ES" smtClean="0"/>
              <a:t>‹Nº›</a:t>
            </a:fld>
            <a:endParaRPr lang="es-ES"/>
          </a:p>
        </p:txBody>
      </p:sp>
    </p:spTree>
    <p:extLst>
      <p:ext uri="{BB962C8B-B14F-4D97-AF65-F5344CB8AC3E}">
        <p14:creationId xmlns:p14="http://schemas.microsoft.com/office/powerpoint/2010/main" val="233620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 Fotos derecha">
    <p:spTree>
      <p:nvGrpSpPr>
        <p:cNvPr id="1" name=""/>
        <p:cNvGrpSpPr/>
        <p:nvPr/>
      </p:nvGrpSpPr>
      <p:grpSpPr>
        <a:xfrm>
          <a:off x="0" y="0"/>
          <a:ext cx="0" cy="0"/>
          <a:chOff x="0" y="0"/>
          <a:chExt cx="0" cy="0"/>
        </a:xfrm>
      </p:grpSpPr>
      <p:sp>
        <p:nvSpPr>
          <p:cNvPr id="15" name="Picture Placeholder 18">
            <a:extLst>
              <a:ext uri="{FF2B5EF4-FFF2-40B4-BE49-F238E27FC236}">
                <a16:creationId xmlns:a16="http://schemas.microsoft.com/office/drawing/2014/main" id="{5C1336E9-8D2C-044F-9F9C-CEFD315DC74F}"/>
              </a:ext>
            </a:extLst>
          </p:cNvPr>
          <p:cNvSpPr>
            <a:spLocks noGrp="1"/>
          </p:cNvSpPr>
          <p:nvPr>
            <p:ph type="pic" sz="quarter" idx="16" hasCustomPrompt="1"/>
          </p:nvPr>
        </p:nvSpPr>
        <p:spPr>
          <a:xfrm>
            <a:off x="12354565" y="0"/>
            <a:ext cx="5902038" cy="5541817"/>
          </a:xfrm>
          <a:prstGeom prst="rect">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a:t>
            </a:r>
            <a:br>
              <a:rPr lang="es-ES" dirty="0"/>
            </a:br>
            <a:r>
              <a:rPr lang="es-ES" dirty="0"/>
              <a:t>agregar una imagen</a:t>
            </a:r>
          </a:p>
        </p:txBody>
      </p:sp>
      <p:sp>
        <p:nvSpPr>
          <p:cNvPr id="19" name="Picture Placeholder 18">
            <a:extLst>
              <a:ext uri="{FF2B5EF4-FFF2-40B4-BE49-F238E27FC236}">
                <a16:creationId xmlns:a16="http://schemas.microsoft.com/office/drawing/2014/main" id="{6E130214-2B8E-9C41-9537-57E9FA4BBC7E}"/>
              </a:ext>
            </a:extLst>
          </p:cNvPr>
          <p:cNvSpPr>
            <a:spLocks noGrp="1"/>
          </p:cNvSpPr>
          <p:nvPr>
            <p:ph type="pic" sz="quarter" idx="18" hasCustomPrompt="1"/>
          </p:nvPr>
        </p:nvSpPr>
        <p:spPr>
          <a:xfrm>
            <a:off x="18495873" y="0"/>
            <a:ext cx="5902038" cy="5541817"/>
          </a:xfrm>
          <a:prstGeom prst="rect">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a:t>
            </a:r>
            <a:br>
              <a:rPr lang="es-ES" dirty="0"/>
            </a:br>
            <a:r>
              <a:rPr lang="es-ES" dirty="0"/>
              <a:t>agregar una imagen</a:t>
            </a:r>
          </a:p>
        </p:txBody>
      </p:sp>
      <p:sp>
        <p:nvSpPr>
          <p:cNvPr id="22" name="Picture Placeholder 18">
            <a:extLst>
              <a:ext uri="{FF2B5EF4-FFF2-40B4-BE49-F238E27FC236}">
                <a16:creationId xmlns:a16="http://schemas.microsoft.com/office/drawing/2014/main" id="{75583345-4E31-2B43-ADDA-D252B942647D}"/>
              </a:ext>
            </a:extLst>
          </p:cNvPr>
          <p:cNvSpPr>
            <a:spLocks noGrp="1"/>
          </p:cNvSpPr>
          <p:nvPr>
            <p:ph type="pic" sz="quarter" idx="19" hasCustomPrompt="1"/>
          </p:nvPr>
        </p:nvSpPr>
        <p:spPr>
          <a:xfrm>
            <a:off x="12354565" y="5733535"/>
            <a:ext cx="12043346" cy="7982465"/>
          </a:xfrm>
          <a:prstGeom prst="rect">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a:t>
            </a:r>
            <a:br>
              <a:rPr lang="es-ES" dirty="0"/>
            </a:br>
            <a:r>
              <a:rPr lang="es-ES" dirty="0"/>
              <a:t>agregar una imagen</a:t>
            </a:r>
          </a:p>
        </p:txBody>
      </p:sp>
    </p:spTree>
    <p:extLst>
      <p:ext uri="{BB962C8B-B14F-4D97-AF65-F5344CB8AC3E}">
        <p14:creationId xmlns:p14="http://schemas.microsoft.com/office/powerpoint/2010/main" val="83839409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 circulos centro">
    <p:spTree>
      <p:nvGrpSpPr>
        <p:cNvPr id="1" name=""/>
        <p:cNvGrpSpPr/>
        <p:nvPr/>
      </p:nvGrpSpPr>
      <p:grpSpPr>
        <a:xfrm>
          <a:off x="0" y="0"/>
          <a:ext cx="0" cy="0"/>
          <a:chOff x="0" y="0"/>
          <a:chExt cx="0" cy="0"/>
        </a:xfrm>
      </p:grpSpPr>
      <p:sp>
        <p:nvSpPr>
          <p:cNvPr id="15" name="Picture Placeholder 18">
            <a:extLst>
              <a:ext uri="{FF2B5EF4-FFF2-40B4-BE49-F238E27FC236}">
                <a16:creationId xmlns:a16="http://schemas.microsoft.com/office/drawing/2014/main" id="{5C1336E9-8D2C-044F-9F9C-CEFD315DC74F}"/>
              </a:ext>
            </a:extLst>
          </p:cNvPr>
          <p:cNvSpPr>
            <a:spLocks noGrp="1"/>
          </p:cNvSpPr>
          <p:nvPr>
            <p:ph type="pic" sz="quarter" idx="16" hasCustomPrompt="1"/>
          </p:nvPr>
        </p:nvSpPr>
        <p:spPr>
          <a:xfrm>
            <a:off x="4732809" y="4053016"/>
            <a:ext cx="4230510" cy="4232633"/>
          </a:xfrm>
          <a:prstGeom prst="ellipse">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 agregar una imagen</a:t>
            </a:r>
            <a:endParaRPr dirty="0"/>
          </a:p>
        </p:txBody>
      </p:sp>
      <p:sp>
        <p:nvSpPr>
          <p:cNvPr id="17" name="Picture Placeholder 18">
            <a:extLst>
              <a:ext uri="{FF2B5EF4-FFF2-40B4-BE49-F238E27FC236}">
                <a16:creationId xmlns:a16="http://schemas.microsoft.com/office/drawing/2014/main" id="{E6E5FC3D-CC72-4547-8FEA-E7E9AA725D4B}"/>
              </a:ext>
            </a:extLst>
          </p:cNvPr>
          <p:cNvSpPr>
            <a:spLocks noGrp="1"/>
          </p:cNvSpPr>
          <p:nvPr>
            <p:ph type="pic" sz="quarter" idx="19" hasCustomPrompt="1"/>
          </p:nvPr>
        </p:nvSpPr>
        <p:spPr>
          <a:xfrm>
            <a:off x="10070928" y="4053016"/>
            <a:ext cx="4230510" cy="4232633"/>
          </a:xfrm>
          <a:prstGeom prst="ellipse">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 agregar una imagen</a:t>
            </a:r>
            <a:endParaRPr dirty="0"/>
          </a:p>
        </p:txBody>
      </p:sp>
      <p:sp>
        <p:nvSpPr>
          <p:cNvPr id="19" name="Picture Placeholder 18">
            <a:extLst>
              <a:ext uri="{FF2B5EF4-FFF2-40B4-BE49-F238E27FC236}">
                <a16:creationId xmlns:a16="http://schemas.microsoft.com/office/drawing/2014/main" id="{45FBCFBB-1F25-E24C-B607-73CDD924B662}"/>
              </a:ext>
            </a:extLst>
          </p:cNvPr>
          <p:cNvSpPr>
            <a:spLocks noGrp="1"/>
          </p:cNvSpPr>
          <p:nvPr>
            <p:ph type="pic" sz="quarter" idx="20" hasCustomPrompt="1"/>
          </p:nvPr>
        </p:nvSpPr>
        <p:spPr>
          <a:xfrm>
            <a:off x="15470831" y="4053016"/>
            <a:ext cx="4230510" cy="4232633"/>
          </a:xfrm>
          <a:prstGeom prst="ellipse">
            <a:avLst/>
          </a:prstGeom>
          <a:solidFill>
            <a:schemeClr val="accent3">
              <a:lumMod val="20000"/>
              <a:lumOff val="80000"/>
            </a:schemeClr>
          </a:solidFill>
          <a:ln w="12700"/>
        </p:spPr>
        <p:txBody>
          <a:bodyPr tIns="45719" bIns="45719"/>
          <a:lstStyle>
            <a:lvl1pPr marL="0" indent="0" algn="ctr">
              <a:buFontTx/>
              <a:buNone/>
              <a:defRPr sz="4000">
                <a:latin typeface="Arial" panose="020B0604020202020204" pitchFamily="34" charset="0"/>
                <a:cs typeface="Arial" panose="020B0604020202020204" pitchFamily="34" charset="0"/>
              </a:defRPr>
            </a:lvl1pPr>
          </a:lstStyle>
          <a:p>
            <a:r>
              <a:rPr lang="es-ES" dirty="0"/>
              <a:t>Haga clic en </a:t>
            </a:r>
            <a:br>
              <a:rPr lang="es-ES" dirty="0"/>
            </a:br>
            <a:r>
              <a:rPr lang="es-ES" dirty="0"/>
              <a:t>el icono para agregar una imagen</a:t>
            </a:r>
            <a:endParaRPr dirty="0"/>
          </a:p>
        </p:txBody>
      </p:sp>
    </p:spTree>
    <p:extLst>
      <p:ext uri="{BB962C8B-B14F-4D97-AF65-F5344CB8AC3E}">
        <p14:creationId xmlns:p14="http://schemas.microsoft.com/office/powerpoint/2010/main" val="182665322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otos equipo">
    <p:spTree>
      <p:nvGrpSpPr>
        <p:cNvPr id="1" name=""/>
        <p:cNvGrpSpPr/>
        <p:nvPr/>
      </p:nvGrpSpPr>
      <p:grpSpPr>
        <a:xfrm>
          <a:off x="0" y="0"/>
          <a:ext cx="0" cy="0"/>
          <a:chOff x="0" y="0"/>
          <a:chExt cx="0" cy="0"/>
        </a:xfrm>
      </p:grpSpPr>
      <p:sp>
        <p:nvSpPr>
          <p:cNvPr id="20" name="Picture Placeholder 18">
            <a:extLst>
              <a:ext uri="{FF2B5EF4-FFF2-40B4-BE49-F238E27FC236}">
                <a16:creationId xmlns:a16="http://schemas.microsoft.com/office/drawing/2014/main" id="{CC213E19-526A-5541-BDA9-364355C9CA63}"/>
              </a:ext>
            </a:extLst>
          </p:cNvPr>
          <p:cNvSpPr>
            <a:spLocks noGrp="1"/>
          </p:cNvSpPr>
          <p:nvPr>
            <p:ph type="pic" sz="quarter" idx="16" hasCustomPrompt="1"/>
          </p:nvPr>
        </p:nvSpPr>
        <p:spPr>
          <a:xfrm>
            <a:off x="2888775" y="3741044"/>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21" name="Picture Placeholder 18">
            <a:extLst>
              <a:ext uri="{FF2B5EF4-FFF2-40B4-BE49-F238E27FC236}">
                <a16:creationId xmlns:a16="http://schemas.microsoft.com/office/drawing/2014/main" id="{42AAA1C5-C081-0E43-A50E-47B63B6B9B93}"/>
              </a:ext>
            </a:extLst>
          </p:cNvPr>
          <p:cNvSpPr>
            <a:spLocks noGrp="1"/>
          </p:cNvSpPr>
          <p:nvPr>
            <p:ph type="pic" sz="quarter" idx="17" hasCustomPrompt="1"/>
          </p:nvPr>
        </p:nvSpPr>
        <p:spPr>
          <a:xfrm>
            <a:off x="8226894" y="3741044"/>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22" name="Picture Placeholder 18">
            <a:extLst>
              <a:ext uri="{FF2B5EF4-FFF2-40B4-BE49-F238E27FC236}">
                <a16:creationId xmlns:a16="http://schemas.microsoft.com/office/drawing/2014/main" id="{51C955B6-AF45-3344-AD4A-20CA4A7E79B0}"/>
              </a:ext>
            </a:extLst>
          </p:cNvPr>
          <p:cNvSpPr>
            <a:spLocks noGrp="1"/>
          </p:cNvSpPr>
          <p:nvPr>
            <p:ph type="pic" sz="quarter" idx="18" hasCustomPrompt="1"/>
          </p:nvPr>
        </p:nvSpPr>
        <p:spPr>
          <a:xfrm>
            <a:off x="13565013" y="3741044"/>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23" name="Picture Placeholder 18">
            <a:extLst>
              <a:ext uri="{FF2B5EF4-FFF2-40B4-BE49-F238E27FC236}">
                <a16:creationId xmlns:a16="http://schemas.microsoft.com/office/drawing/2014/main" id="{93AE2E4C-2B3F-874C-903B-44F60455FD34}"/>
              </a:ext>
            </a:extLst>
          </p:cNvPr>
          <p:cNvSpPr>
            <a:spLocks noGrp="1"/>
          </p:cNvSpPr>
          <p:nvPr>
            <p:ph type="pic" sz="quarter" idx="19" hasCustomPrompt="1"/>
          </p:nvPr>
        </p:nvSpPr>
        <p:spPr>
          <a:xfrm>
            <a:off x="18927845" y="3741044"/>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28" name="Picture Placeholder 18">
            <a:extLst>
              <a:ext uri="{FF2B5EF4-FFF2-40B4-BE49-F238E27FC236}">
                <a16:creationId xmlns:a16="http://schemas.microsoft.com/office/drawing/2014/main" id="{88A86AAB-3535-9940-A1B4-1103294A9B6B}"/>
              </a:ext>
            </a:extLst>
          </p:cNvPr>
          <p:cNvSpPr>
            <a:spLocks noGrp="1"/>
          </p:cNvSpPr>
          <p:nvPr>
            <p:ph type="pic" sz="quarter" idx="20" hasCustomPrompt="1"/>
          </p:nvPr>
        </p:nvSpPr>
        <p:spPr>
          <a:xfrm>
            <a:off x="2888775" y="8189476"/>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29" name="Picture Placeholder 18">
            <a:extLst>
              <a:ext uri="{FF2B5EF4-FFF2-40B4-BE49-F238E27FC236}">
                <a16:creationId xmlns:a16="http://schemas.microsoft.com/office/drawing/2014/main" id="{7522D79B-9E8E-D44E-81F5-4796307565A6}"/>
              </a:ext>
            </a:extLst>
          </p:cNvPr>
          <p:cNvSpPr>
            <a:spLocks noGrp="1"/>
          </p:cNvSpPr>
          <p:nvPr>
            <p:ph type="pic" sz="quarter" idx="21" hasCustomPrompt="1"/>
          </p:nvPr>
        </p:nvSpPr>
        <p:spPr>
          <a:xfrm>
            <a:off x="8226894" y="8189476"/>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30" name="Picture Placeholder 18">
            <a:extLst>
              <a:ext uri="{FF2B5EF4-FFF2-40B4-BE49-F238E27FC236}">
                <a16:creationId xmlns:a16="http://schemas.microsoft.com/office/drawing/2014/main" id="{65206504-578D-5D4C-BFEF-8106513120CC}"/>
              </a:ext>
            </a:extLst>
          </p:cNvPr>
          <p:cNvSpPr>
            <a:spLocks noGrp="1"/>
          </p:cNvSpPr>
          <p:nvPr>
            <p:ph type="pic" sz="quarter" idx="22" hasCustomPrompt="1"/>
          </p:nvPr>
        </p:nvSpPr>
        <p:spPr>
          <a:xfrm>
            <a:off x="13565013" y="8189476"/>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
        <p:nvSpPr>
          <p:cNvPr id="31" name="Picture Placeholder 18">
            <a:extLst>
              <a:ext uri="{FF2B5EF4-FFF2-40B4-BE49-F238E27FC236}">
                <a16:creationId xmlns:a16="http://schemas.microsoft.com/office/drawing/2014/main" id="{981E1C28-E182-B441-BF21-0454F965AE9E}"/>
              </a:ext>
            </a:extLst>
          </p:cNvPr>
          <p:cNvSpPr>
            <a:spLocks noGrp="1"/>
          </p:cNvSpPr>
          <p:nvPr>
            <p:ph type="pic" sz="quarter" idx="23" hasCustomPrompt="1"/>
          </p:nvPr>
        </p:nvSpPr>
        <p:spPr>
          <a:xfrm>
            <a:off x="18927845" y="8189476"/>
            <a:ext cx="2607628" cy="2608936"/>
          </a:xfrm>
          <a:prstGeom prst="ellipse">
            <a:avLst/>
          </a:prstGeom>
          <a:solidFill>
            <a:schemeClr val="accent3">
              <a:lumMod val="20000"/>
              <a:lumOff val="80000"/>
            </a:schemeClr>
          </a:solidFill>
          <a:ln w="12700"/>
        </p:spPr>
        <p:txBody>
          <a:bodyPr tIns="45719" bIns="45719"/>
          <a:lstStyle>
            <a:lvl1pPr marL="0" indent="0" algn="ctr">
              <a:buFontTx/>
              <a:buNone/>
              <a:defRPr sz="2500">
                <a:latin typeface="Arial" panose="020B0604020202020204" pitchFamily="34" charset="0"/>
                <a:cs typeface="Arial" panose="020B0604020202020204" pitchFamily="34" charset="0"/>
              </a:defRPr>
            </a:lvl1pPr>
          </a:lstStyle>
          <a:p>
            <a:r>
              <a:rPr lang="es-ES" dirty="0"/>
              <a:t>Haga clic en  el icono para agregar una imagen</a:t>
            </a:r>
            <a:endParaRPr dirty="0"/>
          </a:p>
        </p:txBody>
      </p:sp>
    </p:spTree>
    <p:extLst>
      <p:ext uri="{BB962C8B-B14F-4D97-AF65-F5344CB8AC3E}">
        <p14:creationId xmlns:p14="http://schemas.microsoft.com/office/powerpoint/2010/main" val="2374389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47" name="Rectangle 2"/>
          <p:cNvSpPr/>
          <p:nvPr/>
        </p:nvSpPr>
        <p:spPr>
          <a:xfrm>
            <a:off x="9975271" y="0"/>
            <a:ext cx="4738257" cy="13716000"/>
          </a:xfrm>
          <a:prstGeom prst="rect">
            <a:avLst/>
          </a:prstGeom>
          <a:solidFill>
            <a:schemeClr val="accent4"/>
          </a:solidFill>
          <a:ln w="12700">
            <a:miter lim="400000"/>
          </a:ln>
        </p:spPr>
        <p:txBody>
          <a:bodyPr tIns="91439" bIns="91439" anchor="ctr"/>
          <a:lstStyle/>
          <a:p>
            <a:pPr algn="ctr">
              <a:defRPr>
                <a:solidFill>
                  <a:srgbClr val="FFFFFF"/>
                </a:solidFill>
                <a:latin typeface="Arial"/>
                <a:ea typeface="Arial"/>
                <a:cs typeface="Arial"/>
                <a:sym typeface="Arial"/>
              </a:defRPr>
            </a:pPr>
            <a:endParaRPr/>
          </a:p>
        </p:txBody>
      </p:sp>
      <p:sp>
        <p:nvSpPr>
          <p:cNvPr id="148" name="Picture Placeholder 9"/>
          <p:cNvSpPr>
            <a:spLocks noGrp="1"/>
          </p:cNvSpPr>
          <p:nvPr>
            <p:ph type="pic" idx="13"/>
          </p:nvPr>
        </p:nvSpPr>
        <p:spPr>
          <a:xfrm>
            <a:off x="12192000" y="2216725"/>
            <a:ext cx="12192000" cy="11499274"/>
          </a:xfrm>
          <a:prstGeom prst="rect">
            <a:avLst/>
          </a:prstGeom>
          <a:ln w="12700"/>
        </p:spPr>
        <p:txBody>
          <a:bodyPr tIns="45719" bIns="45719"/>
          <a:lstStyle/>
          <a:p>
            <a:endParaRPr/>
          </a:p>
        </p:txBody>
      </p:sp>
      <p:sp>
        <p:nvSpPr>
          <p:cNvPr id="149"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Entrada">
    <p:spTree>
      <p:nvGrpSpPr>
        <p:cNvPr id="1" name=""/>
        <p:cNvGrpSpPr/>
        <p:nvPr/>
      </p:nvGrpSpPr>
      <p:grpSpPr>
        <a:xfrm>
          <a:off x="0" y="0"/>
          <a:ext cx="0" cy="0"/>
          <a:chOff x="0" y="0"/>
          <a:chExt cx="0" cy="0"/>
        </a:xfrm>
      </p:grpSpPr>
      <p:sp>
        <p:nvSpPr>
          <p:cNvPr id="3" name="Picture Placeholder 10">
            <a:extLst>
              <a:ext uri="{FF2B5EF4-FFF2-40B4-BE49-F238E27FC236}">
                <a16:creationId xmlns:a16="http://schemas.microsoft.com/office/drawing/2014/main" id="{C36679FA-4067-5E48-8036-CBD114106E02}"/>
              </a:ext>
            </a:extLst>
          </p:cNvPr>
          <p:cNvSpPr>
            <a:spLocks noGrp="1"/>
          </p:cNvSpPr>
          <p:nvPr>
            <p:ph type="pic" sz="half" idx="13"/>
          </p:nvPr>
        </p:nvSpPr>
        <p:spPr>
          <a:xfrm>
            <a:off x="643053" y="607741"/>
            <a:ext cx="23097893" cy="12500517"/>
          </a:xfrm>
          <a:prstGeom prst="rect">
            <a:avLst/>
          </a:prstGeom>
          <a:ln w="12700"/>
        </p:spPr>
        <p:txBody>
          <a:bodyPr tIns="45719" bIns="45719"/>
          <a:lstStyle/>
          <a:p>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Entrada">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17786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79255-CD60-4778-8C92-A323C768C881}" type="datetime1">
              <a:rPr lang="en-US" smtClean="0"/>
              <a:t>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‹Nº›</a:t>
            </a:fld>
            <a:endParaRPr lang="en-US" dirty="0"/>
          </a:p>
        </p:txBody>
      </p:sp>
    </p:spTree>
    <p:extLst>
      <p:ext uri="{BB962C8B-B14F-4D97-AF65-F5344CB8AC3E}">
        <p14:creationId xmlns:p14="http://schemas.microsoft.com/office/powerpoint/2010/main" val="281940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o del título"/>
          <p:cNvSpPr txBox="1">
            <a:spLocks noGrp="1"/>
          </p:cNvSpPr>
          <p:nvPr>
            <p:ph type="title"/>
          </p:nvPr>
        </p:nvSpPr>
        <p:spPr>
          <a:xfrm>
            <a:off x="1219200" y="184149"/>
            <a:ext cx="21945600" cy="30162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Texto del título</a:t>
            </a:r>
          </a:p>
        </p:txBody>
      </p:sp>
      <p:sp>
        <p:nvSpPr>
          <p:cNvPr id="4" name="Nivel de texto 1…"/>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p>
            <a:r>
              <a:rPr dirty="0"/>
              <a:t>Nivel de </a:t>
            </a:r>
            <a:r>
              <a:rPr dirty="0" err="1"/>
              <a:t>texto</a:t>
            </a:r>
            <a:r>
              <a:rPr dirty="0"/>
              <a:t> 1</a:t>
            </a:r>
          </a:p>
          <a:p>
            <a:pPr lvl="1"/>
            <a:r>
              <a:rPr dirty="0"/>
              <a:t>Nivel de </a:t>
            </a:r>
            <a:r>
              <a:rPr dirty="0" err="1"/>
              <a:t>texto</a:t>
            </a:r>
            <a:r>
              <a:rPr dirty="0"/>
              <a:t> 2</a:t>
            </a:r>
          </a:p>
          <a:p>
            <a:pPr lvl="2"/>
            <a:r>
              <a:rPr dirty="0"/>
              <a:t>Nivel de </a:t>
            </a:r>
            <a:r>
              <a:rPr dirty="0" err="1"/>
              <a:t>texto</a:t>
            </a:r>
            <a:r>
              <a:rPr dirty="0"/>
              <a:t> 3</a:t>
            </a:r>
          </a:p>
          <a:p>
            <a:pPr lvl="3"/>
            <a:r>
              <a:rPr dirty="0"/>
              <a:t>Nivel de </a:t>
            </a:r>
            <a:r>
              <a:rPr dirty="0" err="1"/>
              <a:t>texto</a:t>
            </a:r>
            <a:r>
              <a:rPr dirty="0"/>
              <a:t> 4</a:t>
            </a:r>
          </a:p>
          <a:p>
            <a:pPr lvl="4"/>
            <a:r>
              <a:rPr dirty="0"/>
              <a:t>Nivel de </a:t>
            </a:r>
            <a:r>
              <a:rPr dirty="0" err="1"/>
              <a:t>texto</a:t>
            </a:r>
            <a:r>
              <a:rPr dirty="0"/>
              <a:t> 5</a:t>
            </a:r>
          </a:p>
        </p:txBody>
      </p:sp>
      <p:sp>
        <p:nvSpPr>
          <p:cNvPr id="5" name="Número de diapositiva"/>
          <p:cNvSpPr txBox="1">
            <a:spLocks noGrp="1"/>
          </p:cNvSpPr>
          <p:nvPr>
            <p:ph type="sldNum" sz="quarter" idx="2"/>
          </p:nvPr>
        </p:nvSpPr>
        <p:spPr>
          <a:xfrm>
            <a:off x="11785600" y="12344400"/>
            <a:ext cx="5689600" cy="736601"/>
          </a:xfrm>
          <a:prstGeom prst="rect">
            <a:avLst/>
          </a:prstGeom>
          <a:ln w="25400">
            <a:miter lim="400000"/>
          </a:ln>
        </p:spPr>
        <p:txBody>
          <a:bodyPr wrap="none" tIns="91439" bIns="91439" anchor="ctr">
            <a:spAutoFit/>
          </a:bodyPr>
          <a:lstStyle>
            <a:lvl1pPr algn="r">
              <a:defRPr sz="24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7" r:id="rId4"/>
    <p:sldLayoutId id="2147483668" r:id="rId5"/>
    <p:sldLayoutId id="2147483663" r:id="rId6"/>
    <p:sldLayoutId id="2147483664" r:id="rId7"/>
    <p:sldLayoutId id="2147483680" r:id="rId8"/>
    <p:sldLayoutId id="2147483670" r:id="rId9"/>
    <p:sldLayoutId id="2147483676" r:id="rId10"/>
    <p:sldLayoutId id="2147483677" r:id="rId11"/>
    <p:sldLayoutId id="2147483681" r:id="rId12"/>
    <p:sldLayoutId id="2147483694" r:id="rId13"/>
  </p:sldLayoutIdLst>
  <p:transition spd="med"/>
  <p:hf hdr="0" ftr="0" dt="0"/>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E29713B-8428-4D16-82FB-2E894FE1B229}"/>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8F3CA7B-7E29-4F39-A1B5-AF18A11DC20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A40E260-1041-4209-8298-EFC5FAFB6704}"/>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78E73EC-3093-4D06-8CFD-3491F6E4D9FD}" type="datetime1">
              <a:rPr lang="en-US" smtClean="0"/>
              <a:t>2/1/2024</a:t>
            </a:fld>
            <a:endParaRPr lang="es-ES"/>
          </a:p>
        </p:txBody>
      </p:sp>
      <p:sp>
        <p:nvSpPr>
          <p:cNvPr id="5" name="Marcador de pie de página 4">
            <a:extLst>
              <a:ext uri="{FF2B5EF4-FFF2-40B4-BE49-F238E27FC236}">
                <a16:creationId xmlns:a16="http://schemas.microsoft.com/office/drawing/2014/main" id="{A0A171F4-74C2-4D17-A255-4DBB1D8BEB05}"/>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4D7B521-E1FB-4F50-B2EA-7C4CB37C4F51}"/>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222125B-65A9-4615-B260-0B58257E4765}" type="slidenum">
              <a:rPr lang="es-ES" smtClean="0"/>
              <a:t>‹Nº›</a:t>
            </a:fld>
            <a:endParaRPr lang="es-ES"/>
          </a:p>
        </p:txBody>
      </p:sp>
    </p:spTree>
    <p:extLst>
      <p:ext uri="{BB962C8B-B14F-4D97-AF65-F5344CB8AC3E}">
        <p14:creationId xmlns:p14="http://schemas.microsoft.com/office/powerpoint/2010/main" val="404243031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s-E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youtu.be/R2f4aikyqvE"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R2f4aikyqvE"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youtu.be/R2f4aikyqvE"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youtu.be/R2f4aikyqvE"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jpe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7371CE0-1649-3CB0-988A-9716C74FA9B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 t="9387" r="-1" b="57544"/>
          <a:stretch/>
        </p:blipFill>
        <p:spPr>
          <a:xfrm>
            <a:off x="569494" y="630047"/>
            <a:ext cx="23180844" cy="12508438"/>
          </a:xfrm>
          <a:prstGeom prst="rect">
            <a:avLst/>
          </a:prstGeom>
        </p:spPr>
      </p:pic>
      <p:sp>
        <p:nvSpPr>
          <p:cNvPr id="3" name="CuadroTexto 2">
            <a:extLst>
              <a:ext uri="{FF2B5EF4-FFF2-40B4-BE49-F238E27FC236}">
                <a16:creationId xmlns:a16="http://schemas.microsoft.com/office/drawing/2014/main" id="{EAFA68F8-85EE-6584-BDBE-465B0435A212}"/>
              </a:ext>
            </a:extLst>
          </p:cNvPr>
          <p:cNvSpPr txBox="1"/>
          <p:nvPr/>
        </p:nvSpPr>
        <p:spPr>
          <a:xfrm>
            <a:off x="3462370" y="5115811"/>
            <a:ext cx="17796066" cy="3139321"/>
          </a:xfrm>
          <a:prstGeom prst="rect">
            <a:avLst/>
          </a:prstGeom>
          <a:noFill/>
        </p:spPr>
        <p:txBody>
          <a:bodyPr wrap="square" rtlCol="0">
            <a:spAutoFit/>
          </a:bodyPr>
          <a:lstStyle/>
          <a:p>
            <a:pPr algn="ctr"/>
            <a:r>
              <a:rPr lang="es-ES_tradnl" sz="6600" b="1" dirty="0">
                <a:solidFill>
                  <a:schemeClr val="bg1"/>
                </a:solidFill>
                <a:latin typeface="Arial" panose="020B0604020202020204" pitchFamily="34" charset="0"/>
                <a:cs typeface="Arial" panose="020B0604020202020204" pitchFamily="34" charset="0"/>
              </a:rPr>
              <a:t>C</a:t>
            </a:r>
            <a:r>
              <a:rPr lang="es-ES" sz="6600" b="1" dirty="0" err="1">
                <a:solidFill>
                  <a:schemeClr val="bg1"/>
                </a:solidFill>
                <a:latin typeface="Arial" panose="020B0604020202020204" pitchFamily="34" charset="0"/>
                <a:cs typeface="Arial" panose="020B0604020202020204" pitchFamily="34" charset="0"/>
              </a:rPr>
              <a:t>losing</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the</a:t>
            </a:r>
            <a:r>
              <a:rPr lang="es-ES" sz="6600" b="1" dirty="0">
                <a:solidFill>
                  <a:schemeClr val="bg1"/>
                </a:solidFill>
                <a:latin typeface="Arial" panose="020B0604020202020204" pitchFamily="34" charset="0"/>
                <a:cs typeface="Arial" panose="020B0604020202020204" pitchFamily="34" charset="0"/>
              </a:rPr>
              <a:t> gap </a:t>
            </a:r>
            <a:r>
              <a:rPr lang="es-ES" sz="6600" b="1" dirty="0" err="1">
                <a:solidFill>
                  <a:schemeClr val="bg1"/>
                </a:solidFill>
                <a:latin typeface="Arial" panose="020B0604020202020204" pitchFamily="34" charset="0"/>
                <a:cs typeface="Arial" panose="020B0604020202020204" pitchFamily="34" charset="0"/>
              </a:rPr>
              <a:t>between</a:t>
            </a:r>
            <a:r>
              <a:rPr lang="es-ES" sz="6600" b="1" dirty="0">
                <a:solidFill>
                  <a:schemeClr val="bg1"/>
                </a:solidFill>
                <a:latin typeface="Arial" panose="020B0604020202020204" pitchFamily="34" charset="0"/>
                <a:cs typeface="Arial" panose="020B0604020202020204" pitchFamily="34" charset="0"/>
              </a:rPr>
              <a:t> stock </a:t>
            </a:r>
            <a:r>
              <a:rPr lang="es-ES" sz="6600" b="1" dirty="0" err="1">
                <a:solidFill>
                  <a:schemeClr val="bg1"/>
                </a:solidFill>
                <a:latin typeface="Arial" panose="020B0604020202020204" pitchFamily="34" charset="0"/>
                <a:cs typeface="Arial" panose="020B0604020202020204" pitchFamily="34" charset="0"/>
              </a:rPr>
              <a:t>based</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management</a:t>
            </a:r>
            <a:r>
              <a:rPr lang="es-ES" sz="6600" b="1" dirty="0">
                <a:solidFill>
                  <a:schemeClr val="bg1"/>
                </a:solidFill>
                <a:latin typeface="Arial" panose="020B0604020202020204" pitchFamily="34" charset="0"/>
                <a:cs typeface="Arial" panose="020B0604020202020204" pitchFamily="34" charset="0"/>
              </a:rPr>
              <a:t> and </a:t>
            </a:r>
            <a:r>
              <a:rPr lang="es-ES" sz="6600" b="1" dirty="0" err="1">
                <a:solidFill>
                  <a:schemeClr val="bg1"/>
                </a:solidFill>
                <a:latin typeface="Arial" panose="020B0604020202020204" pitchFamily="34" charset="0"/>
                <a:cs typeface="Arial" panose="020B0604020202020204" pitchFamily="34" charset="0"/>
              </a:rPr>
              <a:t>ecosystem</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based</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management</a:t>
            </a:r>
            <a:endParaRPr lang="en-US" sz="6600" b="1" dirty="0">
              <a:solidFill>
                <a:schemeClr val="bg1"/>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B06D11D3-4AD8-BCA7-1ECB-39118D0CEDF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47306" y="1183297"/>
            <a:ext cx="4284151" cy="2565830"/>
          </a:xfrm>
          <a:prstGeom prst="rect">
            <a:avLst/>
          </a:prstGeom>
        </p:spPr>
      </p:pic>
      <p:pic>
        <p:nvPicPr>
          <p:cNvPr id="10" name="Imagen 9" descr="Código QR&#10;&#10;Descripción generada automáticamente">
            <a:extLst>
              <a:ext uri="{FF2B5EF4-FFF2-40B4-BE49-F238E27FC236}">
                <a16:creationId xmlns:a16="http://schemas.microsoft.com/office/drawing/2014/main" id="{6582E360-7246-6360-32FC-5BC2D118E0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16689" y="10599577"/>
            <a:ext cx="4817836" cy="2222628"/>
          </a:xfrm>
          <a:prstGeom prst="rect">
            <a:avLst/>
          </a:prstGeom>
        </p:spPr>
      </p:pic>
      <p:sp>
        <p:nvSpPr>
          <p:cNvPr id="12" name="CuadroTexto 11">
            <a:extLst>
              <a:ext uri="{FF2B5EF4-FFF2-40B4-BE49-F238E27FC236}">
                <a16:creationId xmlns:a16="http://schemas.microsoft.com/office/drawing/2014/main" id="{179E8681-2E2F-AFF8-855A-49DE0465A1AD}"/>
              </a:ext>
            </a:extLst>
          </p:cNvPr>
          <p:cNvSpPr txBox="1"/>
          <p:nvPr/>
        </p:nvSpPr>
        <p:spPr>
          <a:xfrm>
            <a:off x="13335000" y="10513881"/>
            <a:ext cx="5183128" cy="23083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s-ES" b="1" i="0" dirty="0">
                <a:solidFill>
                  <a:srgbClr val="000000"/>
                </a:solidFill>
                <a:effectLst/>
                <a:latin typeface="ehuSans"/>
              </a:rPr>
              <a:t>DOCTORAL PROGRAMME IN MARINE ENVIRONMENT AND RESOURCES</a:t>
            </a:r>
          </a:p>
        </p:txBody>
      </p:sp>
      <p:sp>
        <p:nvSpPr>
          <p:cNvPr id="14" name="CuadroTexto 13">
            <a:extLst>
              <a:ext uri="{FF2B5EF4-FFF2-40B4-BE49-F238E27FC236}">
                <a16:creationId xmlns:a16="http://schemas.microsoft.com/office/drawing/2014/main" id="{D0F793FC-F26C-47F1-817B-5B135E64F8D6}"/>
              </a:ext>
            </a:extLst>
          </p:cNvPr>
          <p:cNvSpPr txBox="1"/>
          <p:nvPr/>
        </p:nvSpPr>
        <p:spPr>
          <a:xfrm>
            <a:off x="679064" y="12439622"/>
            <a:ext cx="4284151"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b="1" dirty="0">
                <a:solidFill>
                  <a:schemeClr val="bg1"/>
                </a:solidFill>
                <a:latin typeface="Arial" panose="020B0604020202020204" pitchFamily="34" charset="0"/>
                <a:cs typeface="Arial" panose="020B0604020202020204" pitchFamily="34" charset="0"/>
              </a:rPr>
              <a:t>ADRIAN MENCIA</a:t>
            </a:r>
            <a:endParaRPr lang="es-ES" dirty="0"/>
          </a:p>
        </p:txBody>
      </p:sp>
      <p:sp>
        <p:nvSpPr>
          <p:cNvPr id="17" name="CuadroTexto 16">
            <a:extLst>
              <a:ext uri="{FF2B5EF4-FFF2-40B4-BE49-F238E27FC236}">
                <a16:creationId xmlns:a16="http://schemas.microsoft.com/office/drawing/2014/main" id="{E16DD74C-EDA2-6CFC-E9E3-5B92A063F2EF}"/>
              </a:ext>
            </a:extLst>
          </p:cNvPr>
          <p:cNvSpPr txBox="1"/>
          <p:nvPr/>
        </p:nvSpPr>
        <p:spPr>
          <a:xfrm>
            <a:off x="24917547" y="4915671"/>
            <a:ext cx="7613491" cy="3202352"/>
          </a:xfrm>
          <a:prstGeom prst="rect">
            <a:avLst/>
          </a:prstGeom>
          <a:noFill/>
        </p:spPr>
        <p:txBody>
          <a:bodyPr wrap="square" rtlCol="0">
            <a:spAutoFit/>
          </a:bodyPr>
          <a:lstStyle/>
          <a:p>
            <a:pPr algn="ctr">
              <a:lnSpc>
                <a:spcPts val="6200"/>
              </a:lnSpc>
            </a:pPr>
            <a:r>
              <a:rPr lang="es-ES_tradnl" sz="4400" b="1" dirty="0">
                <a:solidFill>
                  <a:srgbClr val="F6DA48"/>
                </a:solidFill>
                <a:latin typeface="Arial" panose="020B0604020202020204" pitchFamily="34" charset="0"/>
                <a:cs typeface="Arial" panose="020B0604020202020204" pitchFamily="34" charset="0"/>
              </a:rPr>
              <a:t>A</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closer</a:t>
            </a:r>
            <a:r>
              <a:rPr lang="es-ES" sz="4400" b="1" dirty="0">
                <a:solidFill>
                  <a:srgbClr val="F6DA48"/>
                </a:solidFill>
                <a:latin typeface="Arial" panose="020B0604020202020204" pitchFamily="34" charset="0"/>
                <a:cs typeface="Arial" panose="020B0604020202020204" pitchFamily="34" charset="0"/>
              </a:rPr>
              <a:t> look </a:t>
            </a:r>
            <a:r>
              <a:rPr lang="es-ES" sz="4400" b="1" dirty="0" err="1">
                <a:solidFill>
                  <a:srgbClr val="F6DA48"/>
                </a:solidFill>
                <a:latin typeface="Arial" panose="020B0604020202020204" pitchFamily="34" charset="0"/>
                <a:cs typeface="Arial" panose="020B0604020202020204" pitchFamily="34" charset="0"/>
              </a:rPr>
              <a:t>into</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the</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spatial</a:t>
            </a:r>
            <a:r>
              <a:rPr lang="es-ES" sz="4400" b="1" dirty="0">
                <a:solidFill>
                  <a:srgbClr val="F6DA48"/>
                </a:solidFill>
                <a:latin typeface="Arial" panose="020B0604020202020204" pitchFamily="34" charset="0"/>
                <a:cs typeface="Arial" panose="020B0604020202020204" pitchFamily="34" charset="0"/>
              </a:rPr>
              <a:t> dimensión </a:t>
            </a:r>
            <a:r>
              <a:rPr lang="es-ES" sz="4400" b="1" dirty="0" err="1">
                <a:solidFill>
                  <a:srgbClr val="F6DA48"/>
                </a:solidFill>
                <a:latin typeface="Arial" panose="020B0604020202020204" pitchFamily="34" charset="0"/>
                <a:cs typeface="Arial" panose="020B0604020202020204" pitchFamily="34" charset="0"/>
              </a:rPr>
              <a:t>of</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the</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fisheries</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of</a:t>
            </a:r>
            <a:r>
              <a:rPr lang="es-ES" sz="4400" b="1" dirty="0">
                <a:solidFill>
                  <a:srgbClr val="F6DA48"/>
                </a:solidFill>
                <a:latin typeface="Arial" panose="020B0604020202020204" pitchFamily="34" charset="0"/>
                <a:cs typeface="Arial" panose="020B0604020202020204" pitchFamily="34" charset="0"/>
              </a:rPr>
              <a:t> </a:t>
            </a:r>
            <a:r>
              <a:rPr lang="es-ES" sz="4400" b="1" dirty="0" err="1">
                <a:solidFill>
                  <a:srgbClr val="F6DA48"/>
                </a:solidFill>
                <a:latin typeface="Arial" panose="020B0604020202020204" pitchFamily="34" charset="0"/>
                <a:cs typeface="Arial" panose="020B0604020202020204" pitchFamily="34" charset="0"/>
              </a:rPr>
              <a:t>the</a:t>
            </a:r>
            <a:r>
              <a:rPr lang="es-ES" sz="4400" b="1" dirty="0">
                <a:solidFill>
                  <a:srgbClr val="F6DA48"/>
                </a:solidFill>
                <a:latin typeface="Arial" panose="020B0604020202020204" pitchFamily="34" charset="0"/>
                <a:cs typeface="Arial" panose="020B0604020202020204" pitchFamily="34" charset="0"/>
              </a:rPr>
              <a:t> Bay </a:t>
            </a:r>
            <a:r>
              <a:rPr lang="es-ES" sz="4400" b="1" dirty="0" err="1">
                <a:solidFill>
                  <a:srgbClr val="F6DA48"/>
                </a:solidFill>
                <a:latin typeface="Arial" panose="020B0604020202020204" pitchFamily="34" charset="0"/>
                <a:cs typeface="Arial" panose="020B0604020202020204" pitchFamily="34" charset="0"/>
              </a:rPr>
              <a:t>of</a:t>
            </a:r>
            <a:r>
              <a:rPr lang="es-ES" sz="4400" b="1" dirty="0">
                <a:solidFill>
                  <a:srgbClr val="F6DA48"/>
                </a:solidFill>
                <a:latin typeface="Arial" panose="020B0604020202020204" pitchFamily="34" charset="0"/>
                <a:cs typeface="Arial" panose="020B0604020202020204" pitchFamily="34" charset="0"/>
              </a:rPr>
              <a:t> Biscay</a:t>
            </a:r>
          </a:p>
        </p:txBody>
      </p:sp>
      <p:sp>
        <p:nvSpPr>
          <p:cNvPr id="20" name="Rectángulo 19">
            <a:extLst>
              <a:ext uri="{FF2B5EF4-FFF2-40B4-BE49-F238E27FC236}">
                <a16:creationId xmlns:a16="http://schemas.microsoft.com/office/drawing/2014/main" id="{C935F4B3-0AD0-57D8-5D70-6CB8608C18B6}"/>
              </a:ext>
            </a:extLst>
          </p:cNvPr>
          <p:cNvSpPr/>
          <p:nvPr/>
        </p:nvSpPr>
        <p:spPr>
          <a:xfrm>
            <a:off x="25291069" y="630047"/>
            <a:ext cx="5336006" cy="12508438"/>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pic>
        <p:nvPicPr>
          <p:cNvPr id="22" name="Imagen 21">
            <a:extLst>
              <a:ext uri="{FF2B5EF4-FFF2-40B4-BE49-F238E27FC236}">
                <a16:creationId xmlns:a16="http://schemas.microsoft.com/office/drawing/2014/main" id="{5C402890-BFE9-B861-D712-C67A8D19D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97534" y="893795"/>
            <a:ext cx="2036991" cy="2222628"/>
          </a:xfrm>
          <a:prstGeom prst="rect">
            <a:avLst/>
          </a:prstGeom>
        </p:spPr>
      </p:pic>
    </p:spTree>
    <p:extLst>
      <p:ext uri="{BB962C8B-B14F-4D97-AF65-F5344CB8AC3E}">
        <p14:creationId xmlns:p14="http://schemas.microsoft.com/office/powerpoint/2010/main" val="62444235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BCDEDEF-9166-294D-B697-C4033A0F4FD5}"/>
              </a:ext>
            </a:extLst>
          </p:cNvPr>
          <p:cNvSpPr/>
          <p:nvPr/>
        </p:nvSpPr>
        <p:spPr>
          <a:xfrm>
            <a:off x="17837967" y="0"/>
            <a:ext cx="6546034" cy="13716004"/>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3" y="600073"/>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4" name="Shape 2708">
            <a:hlinkClick r:id="rId2"/>
            <a:extLst>
              <a:ext uri="{FF2B5EF4-FFF2-40B4-BE49-F238E27FC236}">
                <a16:creationId xmlns:a16="http://schemas.microsoft.com/office/drawing/2014/main" id="{55852C58-16A6-2288-18D2-309BB7585C89}"/>
              </a:ext>
            </a:extLst>
          </p:cNvPr>
          <p:cNvSpPr>
            <a:spLocks noChangeAspect="1"/>
          </p:cNvSpPr>
          <p:nvPr/>
        </p:nvSpPr>
        <p:spPr>
          <a:xfrm>
            <a:off x="13136914" y="1351944"/>
            <a:ext cx="1440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bg1"/>
          </a:solidFill>
          <a:ln w="12700">
            <a:miter lim="400000"/>
          </a:ln>
        </p:spPr>
        <p:txBody>
          <a:bodyPr lIns="38090" tIns="38090" rIns="38090" bIns="38090" anchor="ctr"/>
          <a:lstStyle/>
          <a:p>
            <a:pPr defTabSz="45706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5" name="CuadroTexto 4">
            <a:extLst>
              <a:ext uri="{FF2B5EF4-FFF2-40B4-BE49-F238E27FC236}">
                <a16:creationId xmlns:a16="http://schemas.microsoft.com/office/drawing/2014/main" id="{5C00287B-EC89-A727-8776-C64BEC5AD114}"/>
              </a:ext>
            </a:extLst>
          </p:cNvPr>
          <p:cNvSpPr txBox="1"/>
          <p:nvPr/>
        </p:nvSpPr>
        <p:spPr>
          <a:xfrm>
            <a:off x="13000772" y="2862938"/>
            <a:ext cx="1702888" cy="523220"/>
          </a:xfrm>
          <a:prstGeom prst="rect">
            <a:avLst/>
          </a:prstGeom>
          <a:noFill/>
        </p:spPr>
        <p:txBody>
          <a:bodyPr wrap="square" rtlCol="0">
            <a:spAutoFit/>
          </a:bodyPr>
          <a:lstStyle/>
          <a:p>
            <a:pPr algn="ctr"/>
            <a:r>
              <a:rPr lang="es-ES_tradnl" sz="1400" b="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GREAT CHALLENGES</a:t>
            </a:r>
            <a:endParaRPr lang="es-ES" sz="14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4B1D89E9-B179-C509-54AD-76B9202AF0D7}"/>
              </a:ext>
            </a:extLst>
          </p:cNvPr>
          <p:cNvSpPr txBox="1"/>
          <p:nvPr/>
        </p:nvSpPr>
        <p:spPr>
          <a:xfrm>
            <a:off x="1896123" y="1657780"/>
            <a:ext cx="9355910" cy="1717265"/>
          </a:xfrm>
          <a:prstGeom prst="rect">
            <a:avLst/>
          </a:prstGeom>
          <a:noFill/>
        </p:spPr>
        <p:txBody>
          <a:bodyPr wrap="square" rtlCol="0">
            <a:spAutoFit/>
          </a:bodyPr>
          <a:lstStyle/>
          <a:p>
            <a:pPr>
              <a:lnSpc>
                <a:spcPts val="6200"/>
              </a:lnSpc>
            </a:pPr>
            <a:r>
              <a:rPr lang="es-ES" sz="8000" b="1" dirty="0" err="1">
                <a:latin typeface="Arial" panose="020B0604020202020204" pitchFamily="34" charset="0"/>
                <a:cs typeface="Arial" panose="020B0604020202020204" pitchFamily="34" charset="0"/>
              </a:rPr>
              <a:t>Results</a:t>
            </a:r>
            <a:r>
              <a:rPr lang="es-ES" sz="8000" b="1" dirty="0">
                <a:latin typeface="Arial" panose="020B0604020202020204" pitchFamily="34" charset="0"/>
                <a:cs typeface="Arial" panose="020B0604020202020204" pitchFamily="34" charset="0"/>
              </a:rPr>
              <a:t> and </a:t>
            </a:r>
            <a:r>
              <a:rPr lang="es-ES" sz="8000" b="1" dirty="0" err="1">
                <a:latin typeface="Arial" panose="020B0604020202020204" pitchFamily="34" charset="0"/>
                <a:cs typeface="Arial" panose="020B0604020202020204" pitchFamily="34" charset="0"/>
              </a:rPr>
              <a:t>discussion</a:t>
            </a:r>
            <a:endParaRPr lang="es-ES" sz="8000" b="1"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D29CCA-4762-9DD9-1334-42F615C2AF14}"/>
              </a:ext>
            </a:extLst>
          </p:cNvPr>
          <p:cNvSpPr txBox="1"/>
          <p:nvPr/>
        </p:nvSpPr>
        <p:spPr>
          <a:xfrm>
            <a:off x="1896123" y="3785276"/>
            <a:ext cx="12192000"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3600" b="1" dirty="0" err="1">
                <a:latin typeface="Arial" panose="020B0604020202020204" pitchFamily="34" charset="0"/>
                <a:cs typeface="Arial" panose="020B0604020202020204" pitchFamily="34" charset="0"/>
              </a:rPr>
              <a:t>Not</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easily</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distinguishable</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clusters</a:t>
            </a:r>
            <a:endParaRPr lang="es-ES" dirty="0"/>
          </a:p>
        </p:txBody>
      </p:sp>
      <p:pic>
        <p:nvPicPr>
          <p:cNvPr id="6" name="Imagen 5">
            <a:extLst>
              <a:ext uri="{FF2B5EF4-FFF2-40B4-BE49-F238E27FC236}">
                <a16:creationId xmlns:a16="http://schemas.microsoft.com/office/drawing/2014/main" id="{703339D8-0126-BE18-812A-AC1061B6CB3C}"/>
              </a:ext>
            </a:extLst>
          </p:cNvPr>
          <p:cNvPicPr>
            <a:picLocks noChangeAspect="1"/>
          </p:cNvPicPr>
          <p:nvPr/>
        </p:nvPicPr>
        <p:blipFill>
          <a:blip r:embed="rId3"/>
          <a:stretch>
            <a:fillRect/>
          </a:stretch>
        </p:blipFill>
        <p:spPr>
          <a:xfrm>
            <a:off x="1688004" y="5126930"/>
            <a:ext cx="14703945" cy="7617520"/>
          </a:xfrm>
          <a:prstGeom prst="rect">
            <a:avLst/>
          </a:prstGeom>
        </p:spPr>
      </p:pic>
      <p:sp>
        <p:nvSpPr>
          <p:cNvPr id="8" name="Marcador de número de diapositiva 7">
            <a:extLst>
              <a:ext uri="{FF2B5EF4-FFF2-40B4-BE49-F238E27FC236}">
                <a16:creationId xmlns:a16="http://schemas.microsoft.com/office/drawing/2014/main" id="{B23E0064-1489-44A6-DFBF-810BD980F875}"/>
              </a:ext>
            </a:extLst>
          </p:cNvPr>
          <p:cNvSpPr>
            <a:spLocks noGrp="1"/>
          </p:cNvSpPr>
          <p:nvPr>
            <p:ph type="sldNum" sz="quarter" idx="12"/>
          </p:nvPr>
        </p:nvSpPr>
        <p:spPr/>
        <p:txBody>
          <a:bodyPr/>
          <a:lstStyle/>
          <a:p>
            <a:fld id="{2222125B-65A9-4615-B260-0B58257E4765}" type="slidenum">
              <a:rPr lang="es-ES" smtClean="0"/>
              <a:t>10</a:t>
            </a:fld>
            <a:endParaRPr lang="es-ES"/>
          </a:p>
        </p:txBody>
      </p:sp>
    </p:spTree>
    <p:extLst>
      <p:ext uri="{BB962C8B-B14F-4D97-AF65-F5344CB8AC3E}">
        <p14:creationId xmlns:p14="http://schemas.microsoft.com/office/powerpoint/2010/main" val="61414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BCDEDEF-9166-294D-B697-C4033A0F4FD5}"/>
              </a:ext>
            </a:extLst>
          </p:cNvPr>
          <p:cNvSpPr/>
          <p:nvPr/>
        </p:nvSpPr>
        <p:spPr>
          <a:xfrm>
            <a:off x="17837967" y="0"/>
            <a:ext cx="6546034" cy="13716004"/>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3" y="600073"/>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4" name="Shape 2708">
            <a:hlinkClick r:id="rId2"/>
            <a:extLst>
              <a:ext uri="{FF2B5EF4-FFF2-40B4-BE49-F238E27FC236}">
                <a16:creationId xmlns:a16="http://schemas.microsoft.com/office/drawing/2014/main" id="{55852C58-16A6-2288-18D2-309BB7585C89}"/>
              </a:ext>
            </a:extLst>
          </p:cNvPr>
          <p:cNvSpPr>
            <a:spLocks noChangeAspect="1"/>
          </p:cNvSpPr>
          <p:nvPr/>
        </p:nvSpPr>
        <p:spPr>
          <a:xfrm>
            <a:off x="13136914" y="1351944"/>
            <a:ext cx="1440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bg1"/>
          </a:solidFill>
          <a:ln w="12700">
            <a:miter lim="400000"/>
          </a:ln>
        </p:spPr>
        <p:txBody>
          <a:bodyPr lIns="38090" tIns="38090" rIns="38090" bIns="38090" anchor="ctr"/>
          <a:lstStyle/>
          <a:p>
            <a:pPr defTabSz="45706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5" name="CuadroTexto 4">
            <a:extLst>
              <a:ext uri="{FF2B5EF4-FFF2-40B4-BE49-F238E27FC236}">
                <a16:creationId xmlns:a16="http://schemas.microsoft.com/office/drawing/2014/main" id="{5C00287B-EC89-A727-8776-C64BEC5AD114}"/>
              </a:ext>
            </a:extLst>
          </p:cNvPr>
          <p:cNvSpPr txBox="1"/>
          <p:nvPr/>
        </p:nvSpPr>
        <p:spPr>
          <a:xfrm>
            <a:off x="13000772" y="2862938"/>
            <a:ext cx="1702888" cy="523220"/>
          </a:xfrm>
          <a:prstGeom prst="rect">
            <a:avLst/>
          </a:prstGeom>
          <a:noFill/>
        </p:spPr>
        <p:txBody>
          <a:bodyPr wrap="square" rtlCol="0">
            <a:spAutoFit/>
          </a:bodyPr>
          <a:lstStyle/>
          <a:p>
            <a:pPr algn="ctr"/>
            <a:r>
              <a:rPr lang="es-ES_tradnl" sz="1400" b="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GREAT CHALLENGES</a:t>
            </a:r>
            <a:endParaRPr lang="es-ES" sz="14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4B1D89E9-B179-C509-54AD-76B9202AF0D7}"/>
              </a:ext>
            </a:extLst>
          </p:cNvPr>
          <p:cNvSpPr txBox="1"/>
          <p:nvPr/>
        </p:nvSpPr>
        <p:spPr>
          <a:xfrm>
            <a:off x="1896123" y="1657780"/>
            <a:ext cx="9355910" cy="1717265"/>
          </a:xfrm>
          <a:prstGeom prst="rect">
            <a:avLst/>
          </a:prstGeom>
          <a:noFill/>
        </p:spPr>
        <p:txBody>
          <a:bodyPr wrap="square" rtlCol="0">
            <a:spAutoFit/>
          </a:bodyPr>
          <a:lstStyle/>
          <a:p>
            <a:pPr>
              <a:lnSpc>
                <a:spcPts val="6200"/>
              </a:lnSpc>
            </a:pPr>
            <a:r>
              <a:rPr lang="es-ES" sz="8000" b="1" dirty="0" err="1">
                <a:latin typeface="Arial" panose="020B0604020202020204" pitchFamily="34" charset="0"/>
                <a:cs typeface="Arial" panose="020B0604020202020204" pitchFamily="34" charset="0"/>
              </a:rPr>
              <a:t>Results</a:t>
            </a:r>
            <a:r>
              <a:rPr lang="es-ES" sz="8000" b="1" dirty="0">
                <a:latin typeface="Arial" panose="020B0604020202020204" pitchFamily="34" charset="0"/>
                <a:cs typeface="Arial" panose="020B0604020202020204" pitchFamily="34" charset="0"/>
              </a:rPr>
              <a:t> and </a:t>
            </a:r>
            <a:r>
              <a:rPr lang="es-ES" sz="8000" b="1" dirty="0" err="1">
                <a:latin typeface="Arial" panose="020B0604020202020204" pitchFamily="34" charset="0"/>
                <a:cs typeface="Arial" panose="020B0604020202020204" pitchFamily="34" charset="0"/>
              </a:rPr>
              <a:t>discussion</a:t>
            </a:r>
            <a:endParaRPr lang="es-ES" sz="8000" b="1"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D29CCA-4762-9DD9-1334-42F615C2AF14}"/>
              </a:ext>
            </a:extLst>
          </p:cNvPr>
          <p:cNvSpPr txBox="1"/>
          <p:nvPr/>
        </p:nvSpPr>
        <p:spPr>
          <a:xfrm>
            <a:off x="1896123" y="3785276"/>
            <a:ext cx="12192000"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3600" b="1" dirty="0" err="1">
                <a:latin typeface="Arial" panose="020B0604020202020204" pitchFamily="34" charset="0"/>
                <a:cs typeface="Arial" panose="020B0604020202020204" pitchFamily="34" charset="0"/>
              </a:rPr>
              <a:t>Uncertain</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optimal</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number</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of</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clusters</a:t>
            </a:r>
            <a:endParaRPr lang="es-ES" dirty="0"/>
          </a:p>
        </p:txBody>
      </p:sp>
      <p:sp>
        <p:nvSpPr>
          <p:cNvPr id="14" name="Marcador de número de diapositiva 13">
            <a:extLst>
              <a:ext uri="{FF2B5EF4-FFF2-40B4-BE49-F238E27FC236}">
                <a16:creationId xmlns:a16="http://schemas.microsoft.com/office/drawing/2014/main" id="{66ECE8A3-64A0-9026-65B3-094B13F4EF3C}"/>
              </a:ext>
            </a:extLst>
          </p:cNvPr>
          <p:cNvSpPr>
            <a:spLocks noGrp="1"/>
          </p:cNvSpPr>
          <p:nvPr>
            <p:ph type="sldNum" sz="quarter" idx="12"/>
          </p:nvPr>
        </p:nvSpPr>
        <p:spPr/>
        <p:txBody>
          <a:bodyPr/>
          <a:lstStyle/>
          <a:p>
            <a:fld id="{2222125B-65A9-4615-B260-0B58257E4765}" type="slidenum">
              <a:rPr lang="es-ES" smtClean="0"/>
              <a:t>11</a:t>
            </a:fld>
            <a:endParaRPr lang="es-ES"/>
          </a:p>
        </p:txBody>
      </p:sp>
      <p:pic>
        <p:nvPicPr>
          <p:cNvPr id="24" name="Imagen 23" descr="Gráfico, Gráfico de líneas&#10;&#10;Descripción generada automáticamente">
            <a:extLst>
              <a:ext uri="{FF2B5EF4-FFF2-40B4-BE49-F238E27FC236}">
                <a16:creationId xmlns:a16="http://schemas.microsoft.com/office/drawing/2014/main" id="{BBECE22A-73AB-9E86-B678-0BEBA0D8F2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478" y="5144255"/>
            <a:ext cx="4590295" cy="4590295"/>
          </a:xfrm>
          <a:prstGeom prst="rect">
            <a:avLst/>
          </a:prstGeom>
        </p:spPr>
      </p:pic>
      <p:pic>
        <p:nvPicPr>
          <p:cNvPr id="27" name="Imagen 26" descr="Gráfico, Gráfico de líneas&#10;&#10;Descripción generada automáticamente">
            <a:extLst>
              <a:ext uri="{FF2B5EF4-FFF2-40B4-BE49-F238E27FC236}">
                <a16:creationId xmlns:a16="http://schemas.microsoft.com/office/drawing/2014/main" id="{CDDC2AD0-08FF-4FC1-E78F-BCD47751F10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4593" y="5144255"/>
            <a:ext cx="6932321" cy="6932321"/>
          </a:xfrm>
          <a:prstGeom prst="rect">
            <a:avLst/>
          </a:prstGeom>
        </p:spPr>
      </p:pic>
    </p:spTree>
    <p:extLst>
      <p:ext uri="{BB962C8B-B14F-4D97-AF65-F5344CB8AC3E}">
        <p14:creationId xmlns:p14="http://schemas.microsoft.com/office/powerpoint/2010/main" val="354540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BCDEDEF-9166-294D-B697-C4033A0F4FD5}"/>
              </a:ext>
            </a:extLst>
          </p:cNvPr>
          <p:cNvSpPr/>
          <p:nvPr/>
        </p:nvSpPr>
        <p:spPr>
          <a:xfrm>
            <a:off x="17837967" y="0"/>
            <a:ext cx="6546034" cy="13716004"/>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3" y="600073"/>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4" name="Shape 2708">
            <a:hlinkClick r:id="rId2"/>
            <a:extLst>
              <a:ext uri="{FF2B5EF4-FFF2-40B4-BE49-F238E27FC236}">
                <a16:creationId xmlns:a16="http://schemas.microsoft.com/office/drawing/2014/main" id="{55852C58-16A6-2288-18D2-309BB7585C89}"/>
              </a:ext>
            </a:extLst>
          </p:cNvPr>
          <p:cNvSpPr>
            <a:spLocks noChangeAspect="1"/>
          </p:cNvSpPr>
          <p:nvPr/>
        </p:nvSpPr>
        <p:spPr>
          <a:xfrm>
            <a:off x="13136914" y="1351944"/>
            <a:ext cx="1440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bg1"/>
          </a:solidFill>
          <a:ln w="12700">
            <a:miter lim="400000"/>
          </a:ln>
        </p:spPr>
        <p:txBody>
          <a:bodyPr lIns="38090" tIns="38090" rIns="38090" bIns="38090" anchor="ctr"/>
          <a:lstStyle/>
          <a:p>
            <a:pPr defTabSz="45706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5" name="CuadroTexto 4">
            <a:extLst>
              <a:ext uri="{FF2B5EF4-FFF2-40B4-BE49-F238E27FC236}">
                <a16:creationId xmlns:a16="http://schemas.microsoft.com/office/drawing/2014/main" id="{5C00287B-EC89-A727-8776-C64BEC5AD114}"/>
              </a:ext>
            </a:extLst>
          </p:cNvPr>
          <p:cNvSpPr txBox="1"/>
          <p:nvPr/>
        </p:nvSpPr>
        <p:spPr>
          <a:xfrm>
            <a:off x="13000772" y="2862938"/>
            <a:ext cx="1702888" cy="523220"/>
          </a:xfrm>
          <a:prstGeom prst="rect">
            <a:avLst/>
          </a:prstGeom>
          <a:noFill/>
        </p:spPr>
        <p:txBody>
          <a:bodyPr wrap="square" rtlCol="0">
            <a:spAutoFit/>
          </a:bodyPr>
          <a:lstStyle/>
          <a:p>
            <a:pPr algn="ctr"/>
            <a:r>
              <a:rPr lang="es-ES_tradnl" sz="1400" b="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GREAT CHALLENGES</a:t>
            </a:r>
            <a:endParaRPr lang="es-ES" sz="14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4B1D89E9-B179-C509-54AD-76B9202AF0D7}"/>
              </a:ext>
            </a:extLst>
          </p:cNvPr>
          <p:cNvSpPr txBox="1"/>
          <p:nvPr/>
        </p:nvSpPr>
        <p:spPr>
          <a:xfrm>
            <a:off x="1896123" y="1657780"/>
            <a:ext cx="9355910" cy="1717265"/>
          </a:xfrm>
          <a:prstGeom prst="rect">
            <a:avLst/>
          </a:prstGeom>
          <a:noFill/>
        </p:spPr>
        <p:txBody>
          <a:bodyPr wrap="square" rtlCol="0">
            <a:spAutoFit/>
          </a:bodyPr>
          <a:lstStyle/>
          <a:p>
            <a:pPr>
              <a:lnSpc>
                <a:spcPts val="6200"/>
              </a:lnSpc>
            </a:pPr>
            <a:r>
              <a:rPr lang="es-ES" sz="8000" b="1" dirty="0" err="1">
                <a:latin typeface="Arial" panose="020B0604020202020204" pitchFamily="34" charset="0"/>
                <a:cs typeface="Arial" panose="020B0604020202020204" pitchFamily="34" charset="0"/>
              </a:rPr>
              <a:t>Results</a:t>
            </a:r>
            <a:r>
              <a:rPr lang="es-ES" sz="8000" b="1" dirty="0">
                <a:latin typeface="Arial" panose="020B0604020202020204" pitchFamily="34" charset="0"/>
                <a:cs typeface="Arial" panose="020B0604020202020204" pitchFamily="34" charset="0"/>
              </a:rPr>
              <a:t> and </a:t>
            </a:r>
            <a:r>
              <a:rPr lang="es-ES" sz="8000" b="1" dirty="0" err="1">
                <a:latin typeface="Arial" panose="020B0604020202020204" pitchFamily="34" charset="0"/>
                <a:cs typeface="Arial" panose="020B0604020202020204" pitchFamily="34" charset="0"/>
              </a:rPr>
              <a:t>discussion</a:t>
            </a:r>
            <a:endParaRPr lang="es-ES" sz="8000" b="1"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D29CCA-4762-9DD9-1334-42F615C2AF14}"/>
              </a:ext>
            </a:extLst>
          </p:cNvPr>
          <p:cNvSpPr txBox="1"/>
          <p:nvPr/>
        </p:nvSpPr>
        <p:spPr>
          <a:xfrm>
            <a:off x="1896123" y="3785276"/>
            <a:ext cx="12192000"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3600" b="1" dirty="0" err="1">
                <a:latin typeface="Arial" panose="020B0604020202020204" pitchFamily="34" charset="0"/>
                <a:cs typeface="Arial" panose="020B0604020202020204" pitchFamily="34" charset="0"/>
              </a:rPr>
              <a:t>Not</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easily</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distinguishable</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clusters</a:t>
            </a:r>
            <a:endParaRPr lang="es-ES" dirty="0"/>
          </a:p>
        </p:txBody>
      </p:sp>
      <p:sp>
        <p:nvSpPr>
          <p:cNvPr id="8" name="Marcador de número de diapositiva 7">
            <a:extLst>
              <a:ext uri="{FF2B5EF4-FFF2-40B4-BE49-F238E27FC236}">
                <a16:creationId xmlns:a16="http://schemas.microsoft.com/office/drawing/2014/main" id="{9DA8E7EB-80CD-0A66-5F50-97E04630F646}"/>
              </a:ext>
            </a:extLst>
          </p:cNvPr>
          <p:cNvSpPr>
            <a:spLocks noGrp="1"/>
          </p:cNvSpPr>
          <p:nvPr>
            <p:ph type="sldNum" sz="quarter" idx="12"/>
          </p:nvPr>
        </p:nvSpPr>
        <p:spPr/>
        <p:txBody>
          <a:bodyPr/>
          <a:lstStyle/>
          <a:p>
            <a:fld id="{2222125B-65A9-4615-B260-0B58257E4765}" type="slidenum">
              <a:rPr lang="es-ES" smtClean="0"/>
              <a:t>12</a:t>
            </a:fld>
            <a:endParaRPr lang="es-ES"/>
          </a:p>
        </p:txBody>
      </p:sp>
      <p:pic>
        <p:nvPicPr>
          <p:cNvPr id="12" name="Imagen 11" descr="Gráfico&#10;&#10;Descripción generada automáticamente con confianza baja">
            <a:extLst>
              <a:ext uri="{FF2B5EF4-FFF2-40B4-BE49-F238E27FC236}">
                <a16:creationId xmlns:a16="http://schemas.microsoft.com/office/drawing/2014/main" id="{2EC91513-112F-3A38-99C8-215435775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123" y="7084537"/>
            <a:ext cx="11421331" cy="5612513"/>
          </a:xfrm>
          <a:prstGeom prst="rect">
            <a:avLst/>
          </a:prstGeom>
        </p:spPr>
      </p:pic>
      <p:graphicFrame>
        <p:nvGraphicFramePr>
          <p:cNvPr id="13" name="Tabla 12">
            <a:extLst>
              <a:ext uri="{FF2B5EF4-FFF2-40B4-BE49-F238E27FC236}">
                <a16:creationId xmlns:a16="http://schemas.microsoft.com/office/drawing/2014/main" id="{3D02423F-0B23-A4B9-03D7-0190426D1693}"/>
              </a:ext>
            </a:extLst>
          </p:cNvPr>
          <p:cNvGraphicFramePr>
            <a:graphicFrameLocks noGrp="1"/>
          </p:cNvGraphicFramePr>
          <p:nvPr>
            <p:extLst>
              <p:ext uri="{D42A27DB-BD31-4B8C-83A1-F6EECF244321}">
                <p14:modId xmlns:p14="http://schemas.microsoft.com/office/powerpoint/2010/main" val="1950812178"/>
              </p:ext>
            </p:extLst>
          </p:nvPr>
        </p:nvGraphicFramePr>
        <p:xfrm>
          <a:off x="2078769" y="5092020"/>
          <a:ext cx="12009354" cy="914400"/>
        </p:xfrm>
        <a:graphic>
          <a:graphicData uri="http://schemas.openxmlformats.org/drawingml/2006/table">
            <a:tbl>
              <a:tblPr firstRow="1" bandRow="1">
                <a:tableStyleId>{5940675A-B579-460E-94D1-54222C63F5DA}</a:tableStyleId>
              </a:tblPr>
              <a:tblGrid>
                <a:gridCol w="1715622">
                  <a:extLst>
                    <a:ext uri="{9D8B030D-6E8A-4147-A177-3AD203B41FA5}">
                      <a16:colId xmlns:a16="http://schemas.microsoft.com/office/drawing/2014/main" val="1787793696"/>
                    </a:ext>
                  </a:extLst>
                </a:gridCol>
                <a:gridCol w="1715622">
                  <a:extLst>
                    <a:ext uri="{9D8B030D-6E8A-4147-A177-3AD203B41FA5}">
                      <a16:colId xmlns:a16="http://schemas.microsoft.com/office/drawing/2014/main" val="491851059"/>
                    </a:ext>
                  </a:extLst>
                </a:gridCol>
                <a:gridCol w="1715622">
                  <a:extLst>
                    <a:ext uri="{9D8B030D-6E8A-4147-A177-3AD203B41FA5}">
                      <a16:colId xmlns:a16="http://schemas.microsoft.com/office/drawing/2014/main" val="3962720575"/>
                    </a:ext>
                  </a:extLst>
                </a:gridCol>
                <a:gridCol w="1715622">
                  <a:extLst>
                    <a:ext uri="{9D8B030D-6E8A-4147-A177-3AD203B41FA5}">
                      <a16:colId xmlns:a16="http://schemas.microsoft.com/office/drawing/2014/main" val="2919247409"/>
                    </a:ext>
                  </a:extLst>
                </a:gridCol>
                <a:gridCol w="1715622">
                  <a:extLst>
                    <a:ext uri="{9D8B030D-6E8A-4147-A177-3AD203B41FA5}">
                      <a16:colId xmlns:a16="http://schemas.microsoft.com/office/drawing/2014/main" val="1446612994"/>
                    </a:ext>
                  </a:extLst>
                </a:gridCol>
                <a:gridCol w="1715622">
                  <a:extLst>
                    <a:ext uri="{9D8B030D-6E8A-4147-A177-3AD203B41FA5}">
                      <a16:colId xmlns:a16="http://schemas.microsoft.com/office/drawing/2014/main" val="2471185813"/>
                    </a:ext>
                  </a:extLst>
                </a:gridCol>
                <a:gridCol w="1715622">
                  <a:extLst>
                    <a:ext uri="{9D8B030D-6E8A-4147-A177-3AD203B41FA5}">
                      <a16:colId xmlns:a16="http://schemas.microsoft.com/office/drawing/2014/main" val="2413520540"/>
                    </a:ext>
                  </a:extLst>
                </a:gridCol>
              </a:tblGrid>
              <a:tr h="228600">
                <a:tc>
                  <a:txBody>
                    <a:bodyPr/>
                    <a:lstStyle/>
                    <a:p>
                      <a:r>
                        <a:rPr lang="es-ES" dirty="0" err="1"/>
                        <a:t>cluster</a:t>
                      </a:r>
                      <a:endParaRPr lang="es-ES" dirty="0"/>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r>
                        <a:rPr lang="es-ES" dirty="0"/>
                        <a:t>5</a:t>
                      </a:r>
                    </a:p>
                  </a:txBody>
                  <a:tcPr/>
                </a:tc>
                <a:tc>
                  <a:txBody>
                    <a:bodyPr/>
                    <a:lstStyle/>
                    <a:p>
                      <a:r>
                        <a:rPr lang="es-ES" dirty="0"/>
                        <a:t>6</a:t>
                      </a:r>
                    </a:p>
                  </a:txBody>
                  <a:tcPr/>
                </a:tc>
                <a:extLst>
                  <a:ext uri="{0D108BD9-81ED-4DB2-BD59-A6C34878D82A}">
                    <a16:rowId xmlns:a16="http://schemas.microsoft.com/office/drawing/2014/main" val="772317939"/>
                  </a:ext>
                </a:extLst>
              </a:tr>
              <a:tr h="228600">
                <a:tc>
                  <a:txBody>
                    <a:bodyPr/>
                    <a:lstStyle/>
                    <a:p>
                      <a:r>
                        <a:rPr lang="es-ES" dirty="0"/>
                        <a:t>n</a:t>
                      </a:r>
                    </a:p>
                  </a:txBody>
                  <a:tcPr/>
                </a:tc>
                <a:tc>
                  <a:txBody>
                    <a:bodyPr/>
                    <a:lstStyle/>
                    <a:p>
                      <a:r>
                        <a:rPr lang="es-ES" dirty="0"/>
                        <a:t>84</a:t>
                      </a:r>
                    </a:p>
                  </a:txBody>
                  <a:tcPr/>
                </a:tc>
                <a:tc>
                  <a:txBody>
                    <a:bodyPr/>
                    <a:lstStyle/>
                    <a:p>
                      <a:r>
                        <a:rPr lang="es-ES" dirty="0"/>
                        <a:t>522</a:t>
                      </a:r>
                    </a:p>
                  </a:txBody>
                  <a:tcPr/>
                </a:tc>
                <a:tc>
                  <a:txBody>
                    <a:bodyPr/>
                    <a:lstStyle/>
                    <a:p>
                      <a:r>
                        <a:rPr lang="es-ES" dirty="0"/>
                        <a:t>1006</a:t>
                      </a:r>
                    </a:p>
                  </a:txBody>
                  <a:tcPr/>
                </a:tc>
                <a:tc>
                  <a:txBody>
                    <a:bodyPr/>
                    <a:lstStyle/>
                    <a:p>
                      <a:r>
                        <a:rPr lang="es-ES" dirty="0"/>
                        <a:t>289</a:t>
                      </a:r>
                    </a:p>
                  </a:txBody>
                  <a:tcPr/>
                </a:tc>
                <a:tc>
                  <a:txBody>
                    <a:bodyPr/>
                    <a:lstStyle/>
                    <a:p>
                      <a:r>
                        <a:rPr lang="es-ES" dirty="0"/>
                        <a:t>124</a:t>
                      </a:r>
                    </a:p>
                  </a:txBody>
                  <a:tcPr/>
                </a:tc>
                <a:tc>
                  <a:txBody>
                    <a:bodyPr/>
                    <a:lstStyle/>
                    <a:p>
                      <a:r>
                        <a:rPr lang="es-ES" dirty="0"/>
                        <a:t>24</a:t>
                      </a:r>
                    </a:p>
                  </a:txBody>
                  <a:tcPr/>
                </a:tc>
                <a:extLst>
                  <a:ext uri="{0D108BD9-81ED-4DB2-BD59-A6C34878D82A}">
                    <a16:rowId xmlns:a16="http://schemas.microsoft.com/office/drawing/2014/main" val="1684604299"/>
                  </a:ext>
                </a:extLst>
              </a:tr>
            </a:tbl>
          </a:graphicData>
        </a:graphic>
      </p:graphicFrame>
    </p:spTree>
    <p:extLst>
      <p:ext uri="{BB962C8B-B14F-4D97-AF65-F5344CB8AC3E}">
        <p14:creationId xmlns:p14="http://schemas.microsoft.com/office/powerpoint/2010/main" val="852704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BCDEDEF-9166-294D-B697-C4033A0F4FD5}"/>
              </a:ext>
            </a:extLst>
          </p:cNvPr>
          <p:cNvSpPr/>
          <p:nvPr/>
        </p:nvSpPr>
        <p:spPr>
          <a:xfrm>
            <a:off x="17837967" y="0"/>
            <a:ext cx="6546034" cy="13716004"/>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3" y="600073"/>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4" name="Shape 2708">
            <a:hlinkClick r:id="rId2"/>
            <a:extLst>
              <a:ext uri="{FF2B5EF4-FFF2-40B4-BE49-F238E27FC236}">
                <a16:creationId xmlns:a16="http://schemas.microsoft.com/office/drawing/2014/main" id="{55852C58-16A6-2288-18D2-309BB7585C89}"/>
              </a:ext>
            </a:extLst>
          </p:cNvPr>
          <p:cNvSpPr>
            <a:spLocks noChangeAspect="1"/>
          </p:cNvSpPr>
          <p:nvPr/>
        </p:nvSpPr>
        <p:spPr>
          <a:xfrm>
            <a:off x="13136914" y="1351944"/>
            <a:ext cx="1440000" cy="14400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bg1"/>
          </a:solidFill>
          <a:ln w="12700">
            <a:miter lim="400000"/>
          </a:ln>
        </p:spPr>
        <p:txBody>
          <a:bodyPr lIns="38090" tIns="38090" rIns="38090" bIns="38090" anchor="ctr"/>
          <a:lstStyle/>
          <a:p>
            <a:pPr defTabSz="45706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dirty="0"/>
          </a:p>
        </p:txBody>
      </p:sp>
      <p:sp>
        <p:nvSpPr>
          <p:cNvPr id="5" name="CuadroTexto 4">
            <a:extLst>
              <a:ext uri="{FF2B5EF4-FFF2-40B4-BE49-F238E27FC236}">
                <a16:creationId xmlns:a16="http://schemas.microsoft.com/office/drawing/2014/main" id="{5C00287B-EC89-A727-8776-C64BEC5AD114}"/>
              </a:ext>
            </a:extLst>
          </p:cNvPr>
          <p:cNvSpPr txBox="1"/>
          <p:nvPr/>
        </p:nvSpPr>
        <p:spPr>
          <a:xfrm>
            <a:off x="13000772" y="2862938"/>
            <a:ext cx="1702888" cy="523220"/>
          </a:xfrm>
          <a:prstGeom prst="rect">
            <a:avLst/>
          </a:prstGeom>
          <a:noFill/>
        </p:spPr>
        <p:txBody>
          <a:bodyPr wrap="square" rtlCol="0">
            <a:spAutoFit/>
          </a:bodyPr>
          <a:lstStyle/>
          <a:p>
            <a:pPr algn="ctr"/>
            <a:r>
              <a:rPr lang="es-ES_tradnl" sz="1400" b="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GREAT CHALLENGES</a:t>
            </a:r>
            <a:endParaRPr lang="es-ES" sz="1400" b="1"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4B1D89E9-B179-C509-54AD-76B9202AF0D7}"/>
              </a:ext>
            </a:extLst>
          </p:cNvPr>
          <p:cNvSpPr txBox="1"/>
          <p:nvPr/>
        </p:nvSpPr>
        <p:spPr>
          <a:xfrm>
            <a:off x="1896123" y="1657780"/>
            <a:ext cx="9355910" cy="1717265"/>
          </a:xfrm>
          <a:prstGeom prst="rect">
            <a:avLst/>
          </a:prstGeom>
          <a:noFill/>
        </p:spPr>
        <p:txBody>
          <a:bodyPr wrap="square" rtlCol="0">
            <a:spAutoFit/>
          </a:bodyPr>
          <a:lstStyle/>
          <a:p>
            <a:pPr>
              <a:lnSpc>
                <a:spcPts val="6200"/>
              </a:lnSpc>
            </a:pPr>
            <a:r>
              <a:rPr lang="es-ES" sz="8000" b="1" dirty="0" err="1">
                <a:latin typeface="Arial" panose="020B0604020202020204" pitchFamily="34" charset="0"/>
                <a:cs typeface="Arial" panose="020B0604020202020204" pitchFamily="34" charset="0"/>
              </a:rPr>
              <a:t>Results</a:t>
            </a:r>
            <a:r>
              <a:rPr lang="es-ES" sz="8000" b="1" dirty="0">
                <a:latin typeface="Arial" panose="020B0604020202020204" pitchFamily="34" charset="0"/>
                <a:cs typeface="Arial" panose="020B0604020202020204" pitchFamily="34" charset="0"/>
              </a:rPr>
              <a:t> and </a:t>
            </a:r>
            <a:r>
              <a:rPr lang="es-ES" sz="8000" b="1" dirty="0" err="1">
                <a:latin typeface="Arial" panose="020B0604020202020204" pitchFamily="34" charset="0"/>
                <a:cs typeface="Arial" panose="020B0604020202020204" pitchFamily="34" charset="0"/>
              </a:rPr>
              <a:t>discussion</a:t>
            </a:r>
            <a:endParaRPr lang="es-ES" sz="8000" b="1"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9D29CCA-4762-9DD9-1334-42F615C2AF14}"/>
              </a:ext>
            </a:extLst>
          </p:cNvPr>
          <p:cNvSpPr txBox="1"/>
          <p:nvPr/>
        </p:nvSpPr>
        <p:spPr>
          <a:xfrm>
            <a:off x="1896123" y="3785276"/>
            <a:ext cx="12192000"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sz="3600" b="1" dirty="0" err="1">
                <a:latin typeface="Arial" panose="020B0604020202020204" pitchFamily="34" charset="0"/>
                <a:cs typeface="Arial" panose="020B0604020202020204" pitchFamily="34" charset="0"/>
              </a:rPr>
              <a:t>Clusters</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cannot</a:t>
            </a:r>
            <a:r>
              <a:rPr lang="es-ES" sz="3600" b="1" dirty="0">
                <a:latin typeface="Arial" panose="020B0604020202020204" pitchFamily="34" charset="0"/>
                <a:cs typeface="Arial" panose="020B0604020202020204" pitchFamily="34" charset="0"/>
              </a:rPr>
              <a:t> be </a:t>
            </a:r>
            <a:r>
              <a:rPr lang="es-ES" sz="3600" b="1" dirty="0" err="1">
                <a:latin typeface="Arial" panose="020B0604020202020204" pitchFamily="34" charset="0"/>
                <a:cs typeface="Arial" panose="020B0604020202020204" pitchFamily="34" charset="0"/>
              </a:rPr>
              <a:t>defined</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by</a:t>
            </a:r>
            <a:r>
              <a:rPr lang="es-ES" sz="3600" b="1" dirty="0">
                <a:latin typeface="Arial" panose="020B0604020202020204" pitchFamily="34" charset="0"/>
                <a:cs typeface="Arial" panose="020B0604020202020204" pitchFamily="34" charset="0"/>
              </a:rPr>
              <a:t> </a:t>
            </a:r>
            <a:r>
              <a:rPr lang="es-ES" sz="3600" b="1" dirty="0" err="1">
                <a:latin typeface="Arial" panose="020B0604020202020204" pitchFamily="34" charset="0"/>
                <a:cs typeface="Arial" panose="020B0604020202020204" pitchFamily="34" charset="0"/>
              </a:rPr>
              <a:t>species</a:t>
            </a:r>
            <a:r>
              <a:rPr lang="es-ES" sz="3600" b="1" dirty="0">
                <a:latin typeface="Arial" panose="020B0604020202020204" pitchFamily="34" charset="0"/>
                <a:cs typeface="Arial" panose="020B0604020202020204" pitchFamily="34" charset="0"/>
              </a:rPr>
              <a:t>, similar </a:t>
            </a:r>
            <a:r>
              <a:rPr lang="es-ES" sz="3600" b="1" dirty="0" err="1">
                <a:latin typeface="Arial" panose="020B0604020202020204" pitchFamily="34" charset="0"/>
                <a:cs typeface="Arial" panose="020B0604020202020204" pitchFamily="34" charset="0"/>
              </a:rPr>
              <a:t>species</a:t>
            </a:r>
            <a:r>
              <a:rPr lang="es-ES" b="1" dirty="0">
                <a:latin typeface="Arial" panose="020B0604020202020204" pitchFamily="34" charset="0"/>
                <a:cs typeface="Arial" panose="020B0604020202020204" pitchFamily="34" charset="0"/>
              </a:rPr>
              <a:t> </a:t>
            </a:r>
            <a:r>
              <a:rPr lang="es-ES" b="1" dirty="0" err="1">
                <a:latin typeface="Arial" panose="020B0604020202020204" pitchFamily="34" charset="0"/>
                <a:cs typeface="Arial" panose="020B0604020202020204" pitchFamily="34" charset="0"/>
              </a:rPr>
              <a:t>composition</a:t>
            </a:r>
            <a:r>
              <a:rPr lang="es-ES" b="1" dirty="0">
                <a:latin typeface="Arial" panose="020B0604020202020204" pitchFamily="34" charset="0"/>
                <a:cs typeface="Arial" panose="020B0604020202020204" pitchFamily="34" charset="0"/>
              </a:rPr>
              <a:t> in </a:t>
            </a:r>
            <a:r>
              <a:rPr lang="es-ES" b="1" dirty="0" err="1">
                <a:latin typeface="Arial" panose="020B0604020202020204" pitchFamily="34" charset="0"/>
                <a:cs typeface="Arial" panose="020B0604020202020204" pitchFamily="34" charset="0"/>
              </a:rPr>
              <a:t>every</a:t>
            </a:r>
            <a:r>
              <a:rPr lang="es-ES" b="1" dirty="0">
                <a:latin typeface="Arial" panose="020B0604020202020204" pitchFamily="34" charset="0"/>
                <a:cs typeface="Arial" panose="020B0604020202020204" pitchFamily="34" charset="0"/>
              </a:rPr>
              <a:t> </a:t>
            </a:r>
            <a:r>
              <a:rPr lang="es-ES" b="1" dirty="0" err="1">
                <a:latin typeface="Arial" panose="020B0604020202020204" pitchFamily="34" charset="0"/>
                <a:cs typeface="Arial" panose="020B0604020202020204" pitchFamily="34" charset="0"/>
              </a:rPr>
              <a:t>cluster</a:t>
            </a:r>
            <a:r>
              <a:rPr lang="es-ES" b="1" dirty="0">
                <a:latin typeface="Arial" panose="020B0604020202020204" pitchFamily="34" charset="0"/>
                <a:cs typeface="Arial" panose="020B0604020202020204" pitchFamily="34" charset="0"/>
              </a:rPr>
              <a:t>.</a:t>
            </a:r>
            <a:endParaRPr lang="es-ES" sz="3600" b="1" dirty="0">
              <a:latin typeface="Arial" panose="020B0604020202020204" pitchFamily="34" charset="0"/>
              <a:cs typeface="Arial" panose="020B0604020202020204" pitchFamily="34" charset="0"/>
            </a:endParaRPr>
          </a:p>
        </p:txBody>
      </p:sp>
      <p:sp>
        <p:nvSpPr>
          <p:cNvPr id="12" name="Marcador de número de diapositiva 11">
            <a:extLst>
              <a:ext uri="{FF2B5EF4-FFF2-40B4-BE49-F238E27FC236}">
                <a16:creationId xmlns:a16="http://schemas.microsoft.com/office/drawing/2014/main" id="{0E93936B-DD51-F8EE-48C7-2FED0065C7F2}"/>
              </a:ext>
            </a:extLst>
          </p:cNvPr>
          <p:cNvSpPr>
            <a:spLocks noGrp="1"/>
          </p:cNvSpPr>
          <p:nvPr>
            <p:ph type="sldNum" sz="quarter" idx="12"/>
          </p:nvPr>
        </p:nvSpPr>
        <p:spPr/>
        <p:txBody>
          <a:bodyPr/>
          <a:lstStyle/>
          <a:p>
            <a:fld id="{2222125B-65A9-4615-B260-0B58257E4765}" type="slidenum">
              <a:rPr lang="es-ES" smtClean="0"/>
              <a:t>13</a:t>
            </a:fld>
            <a:endParaRPr lang="es-ES"/>
          </a:p>
        </p:txBody>
      </p:sp>
      <p:pic>
        <p:nvPicPr>
          <p:cNvPr id="14" name="Imagen 13" descr="Gráfico&#10;&#10;Descripción generada automáticamente con confianza media">
            <a:extLst>
              <a:ext uri="{FF2B5EF4-FFF2-40B4-BE49-F238E27FC236}">
                <a16:creationId xmlns:a16="http://schemas.microsoft.com/office/drawing/2014/main" id="{01E7CEA3-6478-1B37-A1C7-425F240CBA67}"/>
              </a:ext>
            </a:extLst>
          </p:cNvPr>
          <p:cNvPicPr>
            <a:picLocks noChangeAspect="1"/>
          </p:cNvPicPr>
          <p:nvPr/>
        </p:nvPicPr>
        <p:blipFill rotWithShape="1">
          <a:blip r:embed="rId3">
            <a:extLst>
              <a:ext uri="{28A0092B-C50C-407E-A947-70E740481C1C}">
                <a14:useLocalDpi xmlns:a14="http://schemas.microsoft.com/office/drawing/2010/main" val="0"/>
              </a:ext>
            </a:extLst>
          </a:blip>
          <a:srcRect t="12797" b="15209"/>
          <a:stretch/>
        </p:blipFill>
        <p:spPr>
          <a:xfrm>
            <a:off x="2076815" y="5582653"/>
            <a:ext cx="8994525" cy="6475567"/>
          </a:xfrm>
          <a:prstGeom prst="rect">
            <a:avLst/>
          </a:prstGeom>
        </p:spPr>
      </p:pic>
    </p:spTree>
    <p:extLst>
      <p:ext uri="{BB962C8B-B14F-4D97-AF65-F5344CB8AC3E}">
        <p14:creationId xmlns:p14="http://schemas.microsoft.com/office/powerpoint/2010/main" val="3586859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33C5F70-F5E2-20E1-AF73-C6B714FA0AB6}"/>
              </a:ext>
            </a:extLst>
          </p:cNvPr>
          <p:cNvPicPr>
            <a:picLocks noChangeAspect="1"/>
          </p:cNvPicPr>
          <p:nvPr/>
        </p:nvPicPr>
        <p:blipFill>
          <a:blip r:embed="rId2">
            <a:extLst>
              <a:ext uri="{28A0092B-C50C-407E-A947-70E740481C1C}">
                <a14:useLocalDpi xmlns:a14="http://schemas.microsoft.com/office/drawing/2010/main" val="0"/>
              </a:ext>
            </a:extLst>
          </a:blip>
          <a:srcRect l="14083" r="14083"/>
          <a:stretch/>
        </p:blipFill>
        <p:spPr>
          <a:xfrm>
            <a:off x="10272302" y="1"/>
            <a:ext cx="7389486" cy="13716003"/>
          </a:xfrm>
          <a:prstGeom prst="rect">
            <a:avLst/>
          </a:prstGeom>
        </p:spPr>
      </p:pic>
      <p:sp>
        <p:nvSpPr>
          <p:cNvPr id="20" name="Rectángulo 19">
            <a:extLst>
              <a:ext uri="{FF2B5EF4-FFF2-40B4-BE49-F238E27FC236}">
                <a16:creationId xmlns:a16="http://schemas.microsoft.com/office/drawing/2014/main" id="{3BCDEDEF-9166-294D-B697-C4033A0F4FD5}"/>
              </a:ext>
            </a:extLst>
          </p:cNvPr>
          <p:cNvSpPr/>
          <p:nvPr/>
        </p:nvSpPr>
        <p:spPr>
          <a:xfrm>
            <a:off x="10197225" y="1"/>
            <a:ext cx="590548" cy="8147012"/>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1" y="600071"/>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15" name="CuadroTexto 14"/>
          <p:cNvSpPr txBox="1"/>
          <p:nvPr/>
        </p:nvSpPr>
        <p:spPr>
          <a:xfrm>
            <a:off x="1896122" y="4187505"/>
            <a:ext cx="7710556" cy="2554545"/>
          </a:xfrm>
          <a:prstGeom prst="rect">
            <a:avLst/>
          </a:prstGeom>
          <a:noFill/>
        </p:spPr>
        <p:txBody>
          <a:bodyPr wrap="square" rtlCol="0">
            <a:spAutoFit/>
          </a:bodyPr>
          <a:lstStyle/>
          <a:p>
            <a:pPr algn="r"/>
            <a:r>
              <a:rPr lang="es-ES_tradnl" sz="4000" dirty="0">
                <a:latin typeface="Arial" panose="020B0604020202020204" pitchFamily="34" charset="0"/>
                <a:cs typeface="Arial" panose="020B0604020202020204" pitchFamily="34" charset="0"/>
              </a:rPr>
              <a:t>Catch </a:t>
            </a:r>
            <a:r>
              <a:rPr lang="es-ES_tradnl" sz="4000" dirty="0" err="1">
                <a:latin typeface="Arial" panose="020B0604020202020204" pitchFamily="34" charset="0"/>
                <a:cs typeface="Arial" panose="020B0604020202020204" pitchFamily="34" charset="0"/>
              </a:rPr>
              <a:t>composition</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is</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homogeneous</a:t>
            </a:r>
            <a:r>
              <a:rPr lang="es-ES_tradnl" sz="4000" dirty="0">
                <a:latin typeface="Arial" panose="020B0604020202020204" pitchFamily="34" charset="0"/>
                <a:cs typeface="Arial" panose="020B0604020202020204" pitchFamily="34" charset="0"/>
              </a:rPr>
              <a:t> in </a:t>
            </a:r>
            <a:r>
              <a:rPr lang="es-ES_tradnl" sz="4000" dirty="0" err="1">
                <a:latin typeface="Arial" panose="020B0604020202020204" pitchFamily="34" charset="0"/>
                <a:cs typeface="Arial" panose="020B0604020202020204" pitchFamily="34" charset="0"/>
              </a:rPr>
              <a:t>the</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space</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by</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fishing</a:t>
            </a:r>
            <a:r>
              <a:rPr lang="es-ES_tradnl" sz="4000" dirty="0">
                <a:latin typeface="Arial" panose="020B0604020202020204" pitchFamily="34" charset="0"/>
                <a:cs typeface="Arial" panose="020B0604020202020204" pitchFamily="34" charset="0"/>
              </a:rPr>
              <a:t> </a:t>
            </a:r>
            <a:r>
              <a:rPr lang="es-ES_tradnl" sz="4000" dirty="0" err="1">
                <a:latin typeface="Arial" panose="020B0604020202020204" pitchFamily="34" charset="0"/>
                <a:cs typeface="Arial" panose="020B0604020202020204" pitchFamily="34" charset="0"/>
              </a:rPr>
              <a:t>gear</a:t>
            </a:r>
            <a:r>
              <a:rPr lang="es-ES_tradnl" sz="4000" dirty="0">
                <a:latin typeface="Arial" panose="020B0604020202020204" pitchFamily="34" charset="0"/>
                <a:cs typeface="Arial" panose="020B0604020202020204" pitchFamily="34" charset="0"/>
              </a:rPr>
              <a:t>).</a:t>
            </a:r>
            <a:endParaRPr lang="es-ES" sz="4000" dirty="0">
              <a:latin typeface="Arial" panose="020B0604020202020204" pitchFamily="34" charset="0"/>
              <a:cs typeface="Arial" panose="020B0604020202020204" pitchFamily="34" charset="0"/>
            </a:endParaRPr>
          </a:p>
          <a:p>
            <a:pPr algn="r"/>
            <a:endParaRPr lang="es-ES" sz="4000" dirty="0">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4B1D89E9-B179-C509-54AD-76B9202AF0D7}"/>
              </a:ext>
            </a:extLst>
          </p:cNvPr>
          <p:cNvSpPr txBox="1"/>
          <p:nvPr/>
        </p:nvSpPr>
        <p:spPr>
          <a:xfrm>
            <a:off x="261145" y="1657779"/>
            <a:ext cx="9355910" cy="922176"/>
          </a:xfrm>
          <a:prstGeom prst="rect">
            <a:avLst/>
          </a:prstGeom>
          <a:noFill/>
        </p:spPr>
        <p:txBody>
          <a:bodyPr wrap="square" rtlCol="0">
            <a:spAutoFit/>
          </a:bodyPr>
          <a:lstStyle/>
          <a:p>
            <a:pPr algn="r">
              <a:lnSpc>
                <a:spcPts val="6200"/>
              </a:lnSpc>
            </a:pPr>
            <a:r>
              <a:rPr lang="es-ES" sz="8000" b="1" dirty="0" err="1">
                <a:latin typeface="Arial" panose="020B0604020202020204" pitchFamily="34" charset="0"/>
                <a:cs typeface="Arial" panose="020B0604020202020204" pitchFamily="34" charset="0"/>
              </a:rPr>
              <a:t>Conclusion</a:t>
            </a:r>
            <a:endParaRPr lang="es-ES" sz="8000" b="1" dirty="0">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D3550105-B908-B232-DAF5-46D237FFB95F}"/>
              </a:ext>
            </a:extLst>
          </p:cNvPr>
          <p:cNvSpPr/>
          <p:nvPr/>
        </p:nvSpPr>
        <p:spPr>
          <a:xfrm>
            <a:off x="8732929" y="3473090"/>
            <a:ext cx="743132" cy="120642"/>
          </a:xfrm>
          <a:prstGeom prst="rect">
            <a:avLst/>
          </a:prstGeom>
          <a:solidFill>
            <a:srgbClr val="FD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s-ES" sz="7200"/>
          </a:p>
        </p:txBody>
      </p:sp>
      <p:grpSp>
        <p:nvGrpSpPr>
          <p:cNvPr id="3" name="Grupo 2">
            <a:extLst>
              <a:ext uri="{FF2B5EF4-FFF2-40B4-BE49-F238E27FC236}">
                <a16:creationId xmlns:a16="http://schemas.microsoft.com/office/drawing/2014/main" id="{39D5EC98-B2B1-B5D1-E7F0-34AD933D76E9}"/>
              </a:ext>
            </a:extLst>
          </p:cNvPr>
          <p:cNvGrpSpPr/>
          <p:nvPr/>
        </p:nvGrpSpPr>
        <p:grpSpPr>
          <a:xfrm>
            <a:off x="10690156" y="5234525"/>
            <a:ext cx="9250694" cy="7071066"/>
            <a:chOff x="6509383" y="963829"/>
            <a:chExt cx="4625347" cy="3535533"/>
          </a:xfrm>
        </p:grpSpPr>
        <p:sp>
          <p:nvSpPr>
            <p:cNvPr id="8" name="CuadroTexto 7">
              <a:extLst>
                <a:ext uri="{FF2B5EF4-FFF2-40B4-BE49-F238E27FC236}">
                  <a16:creationId xmlns:a16="http://schemas.microsoft.com/office/drawing/2014/main" id="{DE0EE440-3C82-64C8-3673-56D1ED922918}"/>
                </a:ext>
              </a:extLst>
            </p:cNvPr>
            <p:cNvSpPr txBox="1"/>
            <p:nvPr/>
          </p:nvSpPr>
          <p:spPr>
            <a:xfrm>
              <a:off x="6547109" y="1492818"/>
              <a:ext cx="4187566" cy="215444"/>
            </a:xfrm>
            <a:prstGeom prst="rect">
              <a:avLst/>
            </a:prstGeom>
            <a:noFill/>
          </p:spPr>
          <p:txBody>
            <a:bodyPr wrap="square" rtlCol="0">
              <a:spAutoFit/>
            </a:bodyPr>
            <a:lstStyle/>
            <a:p>
              <a:endParaRPr lang="es-ES" sz="22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5F942A11-8617-62F2-00C7-BC29DD943D30}"/>
                </a:ext>
              </a:extLst>
            </p:cNvPr>
            <p:cNvSpPr txBox="1"/>
            <p:nvPr/>
          </p:nvSpPr>
          <p:spPr>
            <a:xfrm>
              <a:off x="6530162" y="963829"/>
              <a:ext cx="3235331" cy="323166"/>
            </a:xfrm>
            <a:prstGeom prst="rect">
              <a:avLst/>
            </a:prstGeom>
            <a:noFill/>
          </p:spPr>
          <p:txBody>
            <a:bodyPr wrap="square" rtlCol="0">
              <a:spAutoFit/>
            </a:bodyPr>
            <a:lstStyle/>
            <a:p>
              <a:pPr>
                <a:spcAft>
                  <a:spcPts val="2400"/>
                </a:spcAft>
                <a:defRPr/>
              </a:pPr>
              <a:endParaRPr lang="es-ES" b="1" dirty="0">
                <a:latin typeface="Arial"/>
                <a:cs typeface="Arial"/>
              </a:endParaRPr>
            </a:p>
          </p:txBody>
        </p:sp>
        <p:sp>
          <p:nvSpPr>
            <p:cNvPr id="11" name="CuadroTexto 10">
              <a:extLst>
                <a:ext uri="{FF2B5EF4-FFF2-40B4-BE49-F238E27FC236}">
                  <a16:creationId xmlns:a16="http://schemas.microsoft.com/office/drawing/2014/main" id="{445BB11F-8E23-B95F-09AD-A0D9A18B16D0}"/>
                </a:ext>
              </a:extLst>
            </p:cNvPr>
            <p:cNvSpPr txBox="1"/>
            <p:nvPr/>
          </p:nvSpPr>
          <p:spPr>
            <a:xfrm>
              <a:off x="6509384" y="2968628"/>
              <a:ext cx="4015960" cy="215444"/>
            </a:xfrm>
            <a:prstGeom prst="rect">
              <a:avLst/>
            </a:prstGeom>
            <a:noFill/>
          </p:spPr>
          <p:txBody>
            <a:bodyPr wrap="square" rtlCol="0">
              <a:spAutoFit/>
            </a:bodyPr>
            <a:lstStyle/>
            <a:p>
              <a:endParaRPr lang="es-ES" sz="2200"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4C860113-6FBA-D622-95F2-428E370FCA83}"/>
                </a:ext>
              </a:extLst>
            </p:cNvPr>
            <p:cNvSpPr txBox="1"/>
            <p:nvPr/>
          </p:nvSpPr>
          <p:spPr>
            <a:xfrm>
              <a:off x="6509383" y="2485806"/>
              <a:ext cx="3744686" cy="323166"/>
            </a:xfrm>
            <a:prstGeom prst="rect">
              <a:avLst/>
            </a:prstGeom>
            <a:noFill/>
          </p:spPr>
          <p:txBody>
            <a:bodyPr wrap="square" rtlCol="0">
              <a:spAutoFit/>
            </a:bodyPr>
            <a:lstStyle/>
            <a:p>
              <a:pPr>
                <a:spcAft>
                  <a:spcPts val="2400"/>
                </a:spcAft>
                <a:defRPr/>
              </a:pPr>
              <a:endParaRPr lang="es-ES" b="1" dirty="0">
                <a:latin typeface="Arial"/>
                <a:cs typeface="Arial"/>
              </a:endParaRPr>
            </a:p>
          </p:txBody>
        </p:sp>
        <p:sp>
          <p:nvSpPr>
            <p:cNvPr id="17" name="CuadroTexto 16">
              <a:extLst>
                <a:ext uri="{FF2B5EF4-FFF2-40B4-BE49-F238E27FC236}">
                  <a16:creationId xmlns:a16="http://schemas.microsoft.com/office/drawing/2014/main" id="{452A3938-3224-96F9-3123-43065DFFB26F}"/>
                </a:ext>
              </a:extLst>
            </p:cNvPr>
            <p:cNvSpPr txBox="1"/>
            <p:nvPr/>
          </p:nvSpPr>
          <p:spPr>
            <a:xfrm>
              <a:off x="6509383" y="4176196"/>
              <a:ext cx="4625347" cy="323166"/>
            </a:xfrm>
            <a:prstGeom prst="rect">
              <a:avLst/>
            </a:prstGeom>
            <a:noFill/>
          </p:spPr>
          <p:txBody>
            <a:bodyPr wrap="square" rtlCol="0">
              <a:spAutoFit/>
            </a:bodyPr>
            <a:lstStyle/>
            <a:p>
              <a:pPr>
                <a:spcAft>
                  <a:spcPts val="2400"/>
                </a:spcAft>
                <a:defRPr/>
              </a:pPr>
              <a:endParaRPr lang="es-ES" b="1" dirty="0">
                <a:latin typeface="Arial"/>
                <a:cs typeface="Arial"/>
              </a:endParaRPr>
            </a:p>
          </p:txBody>
        </p:sp>
      </p:grpSp>
      <p:sp>
        <p:nvSpPr>
          <p:cNvPr id="14" name="Marcador de número de diapositiva 13">
            <a:extLst>
              <a:ext uri="{FF2B5EF4-FFF2-40B4-BE49-F238E27FC236}">
                <a16:creationId xmlns:a16="http://schemas.microsoft.com/office/drawing/2014/main" id="{CE5016B8-CB05-BA03-3247-F7923F81AAAF}"/>
              </a:ext>
            </a:extLst>
          </p:cNvPr>
          <p:cNvSpPr>
            <a:spLocks noGrp="1"/>
          </p:cNvSpPr>
          <p:nvPr>
            <p:ph type="sldNum" sz="quarter" idx="12"/>
          </p:nvPr>
        </p:nvSpPr>
        <p:spPr>
          <a:xfrm>
            <a:off x="16979551" y="12435702"/>
            <a:ext cx="495649" cy="553996"/>
          </a:xfrm>
        </p:spPr>
        <p:txBody>
          <a:bodyPr/>
          <a:lstStyle/>
          <a:p>
            <a:fld id="{48F63A3B-78C7-47BE-AE5E-E10140E04643}" type="slidenum">
              <a:rPr lang="en-US"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362932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97964" y="1064029"/>
            <a:ext cx="1819064" cy="1089956"/>
          </a:xfrm>
          <a:custGeom>
            <a:avLst/>
            <a:gdLst/>
            <a:ahLst/>
            <a:cxnLst/>
            <a:rect l="l" t="t" r="r" b="b"/>
            <a:pathLst>
              <a:path w="1364298" h="817467">
                <a:moveTo>
                  <a:pt x="0" y="0"/>
                </a:moveTo>
                <a:lnTo>
                  <a:pt x="1364298" y="0"/>
                </a:lnTo>
                <a:lnTo>
                  <a:pt x="1364298" y="817467"/>
                </a:lnTo>
                <a:lnTo>
                  <a:pt x="0" y="817467"/>
                </a:lnTo>
                <a:lnTo>
                  <a:pt x="0" y="0"/>
                </a:lnTo>
                <a:close/>
              </a:path>
            </a:pathLst>
          </a:custGeom>
          <a:blipFill>
            <a:blip r:embed="rId2"/>
            <a:stretch>
              <a:fillRect t="-118" b="-118"/>
            </a:stretch>
          </a:blipFill>
        </p:spPr>
        <p:txBody>
          <a:bodyPr/>
          <a:lstStyle/>
          <a:p>
            <a:endParaRPr lang="es-ES" sz="4800"/>
          </a:p>
        </p:txBody>
      </p:sp>
      <p:sp>
        <p:nvSpPr>
          <p:cNvPr id="3" name="TextBox 3"/>
          <p:cNvSpPr txBox="1"/>
          <p:nvPr/>
        </p:nvSpPr>
        <p:spPr>
          <a:xfrm>
            <a:off x="1840958" y="5719196"/>
            <a:ext cx="5945416" cy="2811154"/>
          </a:xfrm>
          <a:prstGeom prst="rect">
            <a:avLst/>
          </a:prstGeom>
        </p:spPr>
        <p:txBody>
          <a:bodyPr lIns="0" tIns="0" rIns="0" bIns="0" rtlCol="0" anchor="t">
            <a:spAutoFit/>
          </a:bodyPr>
          <a:lstStyle/>
          <a:p>
            <a:pPr>
              <a:lnSpc>
                <a:spcPts val="3839"/>
              </a:lnSpc>
              <a:spcBef>
                <a:spcPct val="0"/>
              </a:spcBef>
            </a:pPr>
            <a:r>
              <a:rPr lang="en-US" sz="3200" dirty="0">
                <a:latin typeface="Arial" panose="020B0604020202020204" pitchFamily="34" charset="0"/>
              </a:rPr>
              <a:t>Continue with spatial data</a:t>
            </a:r>
          </a:p>
          <a:p>
            <a:pPr>
              <a:lnSpc>
                <a:spcPts val="3839"/>
              </a:lnSpc>
              <a:spcBef>
                <a:spcPct val="0"/>
              </a:spcBef>
            </a:pPr>
            <a:r>
              <a:rPr lang="en-US" sz="2400" dirty="0">
                <a:latin typeface="Arial"/>
              </a:rPr>
              <a:t>What about productivity per unit?</a:t>
            </a: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p:txBody>
      </p:sp>
      <p:sp>
        <p:nvSpPr>
          <p:cNvPr id="4" name="TextBox 4"/>
          <p:cNvSpPr txBox="1"/>
          <p:nvPr/>
        </p:nvSpPr>
        <p:spPr>
          <a:xfrm>
            <a:off x="8892248" y="5692445"/>
            <a:ext cx="5945416" cy="922817"/>
          </a:xfrm>
          <a:prstGeom prst="rect">
            <a:avLst/>
          </a:prstGeom>
        </p:spPr>
        <p:txBody>
          <a:bodyPr lIns="0" tIns="0" rIns="0" bIns="0" rtlCol="0" anchor="t">
            <a:spAutoFit/>
          </a:bodyPr>
          <a:lstStyle/>
          <a:p>
            <a:pPr>
              <a:lnSpc>
                <a:spcPts val="3839"/>
              </a:lnSpc>
              <a:spcBef>
                <a:spcPct val="0"/>
              </a:spcBef>
            </a:pPr>
            <a:r>
              <a:rPr lang="en-US" sz="3200" dirty="0">
                <a:latin typeface="Arial" panose="020B0604020202020204" pitchFamily="34" charset="0"/>
              </a:rPr>
              <a:t>Environmental variables</a:t>
            </a:r>
          </a:p>
          <a:p>
            <a:pPr>
              <a:lnSpc>
                <a:spcPts val="3839"/>
              </a:lnSpc>
              <a:spcBef>
                <a:spcPct val="0"/>
              </a:spcBef>
            </a:pPr>
            <a:r>
              <a:rPr lang="en-US" sz="2400" dirty="0">
                <a:latin typeface="Arial"/>
              </a:rPr>
              <a:t>How does climate change affect fisheries?</a:t>
            </a:r>
          </a:p>
        </p:txBody>
      </p:sp>
      <p:sp>
        <p:nvSpPr>
          <p:cNvPr id="5" name="TextBox 5"/>
          <p:cNvSpPr txBox="1"/>
          <p:nvPr/>
        </p:nvSpPr>
        <p:spPr>
          <a:xfrm>
            <a:off x="15987992" y="5692445"/>
            <a:ext cx="5945416" cy="2067361"/>
          </a:xfrm>
          <a:prstGeom prst="rect">
            <a:avLst/>
          </a:prstGeom>
        </p:spPr>
        <p:txBody>
          <a:bodyPr lIns="0" tIns="0" rIns="0" bIns="0" rtlCol="0" anchor="t">
            <a:spAutoFit/>
          </a:bodyPr>
          <a:lstStyle/>
          <a:p>
            <a:pPr>
              <a:lnSpc>
                <a:spcPts val="3839"/>
              </a:lnSpc>
              <a:spcBef>
                <a:spcPct val="0"/>
              </a:spcBef>
            </a:pPr>
            <a:r>
              <a:rPr lang="en-US" sz="3200" dirty="0">
                <a:latin typeface="Arial" panose="020B0604020202020204" pitchFamily="34" charset="0"/>
              </a:rPr>
              <a:t>Natural mortality</a:t>
            </a:r>
          </a:p>
          <a:p>
            <a:pPr>
              <a:lnSpc>
                <a:spcPts val="3839"/>
              </a:lnSpc>
              <a:spcBef>
                <a:spcPct val="0"/>
              </a:spcBef>
            </a:pPr>
            <a:r>
              <a:rPr lang="en-US" sz="2400" dirty="0">
                <a:latin typeface="Arial"/>
              </a:rPr>
              <a:t>Species interactions.</a:t>
            </a: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p:txBody>
      </p:sp>
      <p:sp>
        <p:nvSpPr>
          <p:cNvPr id="6" name="TextBox 6"/>
          <p:cNvSpPr txBox="1"/>
          <p:nvPr/>
        </p:nvSpPr>
        <p:spPr>
          <a:xfrm>
            <a:off x="1796507" y="2136467"/>
            <a:ext cx="8125480" cy="769441"/>
          </a:xfrm>
          <a:prstGeom prst="rect">
            <a:avLst/>
          </a:prstGeom>
        </p:spPr>
        <p:txBody>
          <a:bodyPr lIns="0" tIns="0" rIns="0" bIns="0" rtlCol="0" anchor="t">
            <a:spAutoFit/>
          </a:bodyPr>
          <a:lstStyle/>
          <a:p>
            <a:pPr>
              <a:spcBef>
                <a:spcPct val="0"/>
              </a:spcBef>
            </a:pPr>
            <a:r>
              <a:rPr lang="en-US" sz="5000" b="1" dirty="0">
                <a:latin typeface="Arial" panose="020B0604020202020204" pitchFamily="34" charset="0"/>
              </a:rPr>
              <a:t>Next steps</a:t>
            </a:r>
          </a:p>
        </p:txBody>
      </p:sp>
      <p:grpSp>
        <p:nvGrpSpPr>
          <p:cNvPr id="7" name="Group 7"/>
          <p:cNvGrpSpPr/>
          <p:nvPr/>
        </p:nvGrpSpPr>
        <p:grpSpPr>
          <a:xfrm>
            <a:off x="1840958" y="3709355"/>
            <a:ext cx="743132" cy="120643"/>
            <a:chOff x="0" y="0"/>
            <a:chExt cx="743132" cy="120642"/>
          </a:xfrm>
        </p:grpSpPr>
        <p:sp>
          <p:nvSpPr>
            <p:cNvPr id="8" name="Freeform 8"/>
            <p:cNvSpPr/>
            <p:nvPr/>
          </p:nvSpPr>
          <p:spPr>
            <a:xfrm>
              <a:off x="0" y="0"/>
              <a:ext cx="743077" cy="120650"/>
            </a:xfrm>
            <a:custGeom>
              <a:avLst/>
              <a:gdLst/>
              <a:ahLst/>
              <a:cxnLst/>
              <a:rect l="l" t="t" r="r" b="b"/>
              <a:pathLst>
                <a:path w="743077" h="120650">
                  <a:moveTo>
                    <a:pt x="0" y="0"/>
                  </a:moveTo>
                  <a:lnTo>
                    <a:pt x="743077" y="0"/>
                  </a:lnTo>
                  <a:lnTo>
                    <a:pt x="743077" y="120650"/>
                  </a:lnTo>
                  <a:lnTo>
                    <a:pt x="0" y="120650"/>
                  </a:lnTo>
                  <a:close/>
                </a:path>
              </a:pathLst>
            </a:custGeom>
            <a:solidFill>
              <a:srgbClr val="FDDA00"/>
            </a:solidFill>
          </p:spPr>
          <p:txBody>
            <a:bodyPr/>
            <a:lstStyle/>
            <a:p>
              <a:endParaRPr lang="es-ES" sz="4800"/>
            </a:p>
          </p:txBody>
        </p:sp>
      </p:grpSp>
      <p:sp>
        <p:nvSpPr>
          <p:cNvPr id="9" name="Freeform 9" descr="Icon  Automatically generated description"/>
          <p:cNvSpPr/>
          <p:nvPr/>
        </p:nvSpPr>
        <p:spPr>
          <a:xfrm>
            <a:off x="15948071" y="4574675"/>
            <a:ext cx="785631" cy="785631"/>
          </a:xfrm>
          <a:custGeom>
            <a:avLst/>
            <a:gdLst/>
            <a:ahLst/>
            <a:cxnLst/>
            <a:rect l="l" t="t" r="r" b="b"/>
            <a:pathLst>
              <a:path w="589223" h="589223">
                <a:moveTo>
                  <a:pt x="0" y="0"/>
                </a:moveTo>
                <a:lnTo>
                  <a:pt x="589223" y="0"/>
                </a:lnTo>
                <a:lnTo>
                  <a:pt x="589223" y="589224"/>
                </a:lnTo>
                <a:lnTo>
                  <a:pt x="0" y="589224"/>
                </a:lnTo>
                <a:lnTo>
                  <a:pt x="0" y="0"/>
                </a:lnTo>
                <a:close/>
              </a:path>
            </a:pathLst>
          </a:custGeom>
          <a:blipFill>
            <a:blip r:embed="rId3"/>
            <a:stretch>
              <a:fillRect/>
            </a:stretch>
          </a:blipFill>
        </p:spPr>
        <p:txBody>
          <a:bodyPr/>
          <a:lstStyle/>
          <a:p>
            <a:endParaRPr lang="es-ES" sz="4800"/>
          </a:p>
        </p:txBody>
      </p:sp>
      <p:grpSp>
        <p:nvGrpSpPr>
          <p:cNvPr id="15" name="Group 15"/>
          <p:cNvGrpSpPr/>
          <p:nvPr/>
        </p:nvGrpSpPr>
        <p:grpSpPr>
          <a:xfrm>
            <a:off x="1649038" y="4467617"/>
            <a:ext cx="1126972" cy="1126972"/>
            <a:chOff x="0" y="0"/>
            <a:chExt cx="1126972" cy="1126972"/>
          </a:xfrm>
        </p:grpSpPr>
        <p:sp>
          <p:nvSpPr>
            <p:cNvPr id="16" name="Freeform 16"/>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a:lstStyle/>
            <a:p>
              <a:endParaRPr lang="es-ES" sz="4800"/>
            </a:p>
          </p:txBody>
        </p:sp>
        <p:sp>
          <p:nvSpPr>
            <p:cNvPr id="17" name="Freeform 17"/>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a:lstStyle/>
            <a:p>
              <a:endParaRPr lang="es-ES" sz="4800"/>
            </a:p>
          </p:txBody>
        </p:sp>
      </p:grpSp>
      <p:sp>
        <p:nvSpPr>
          <p:cNvPr id="18" name="Freeform 18" descr="background pattern  Automatically generated description"/>
          <p:cNvSpPr/>
          <p:nvPr/>
        </p:nvSpPr>
        <p:spPr>
          <a:xfrm>
            <a:off x="1840958" y="4739641"/>
            <a:ext cx="664041" cy="664041"/>
          </a:xfrm>
          <a:custGeom>
            <a:avLst/>
            <a:gdLst/>
            <a:ahLst/>
            <a:cxnLst/>
            <a:rect l="l" t="t" r="r" b="b"/>
            <a:pathLst>
              <a:path w="498031" h="498031">
                <a:moveTo>
                  <a:pt x="0" y="0"/>
                </a:moveTo>
                <a:lnTo>
                  <a:pt x="498030" y="0"/>
                </a:lnTo>
                <a:lnTo>
                  <a:pt x="498030" y="498031"/>
                </a:lnTo>
                <a:lnTo>
                  <a:pt x="0" y="498031"/>
                </a:lnTo>
                <a:lnTo>
                  <a:pt x="0" y="0"/>
                </a:lnTo>
                <a:close/>
              </a:path>
            </a:pathLst>
          </a:custGeom>
          <a:blipFill>
            <a:blip r:embed="rId4"/>
            <a:stretch>
              <a:fillRect/>
            </a:stretch>
          </a:blipFill>
        </p:spPr>
        <p:txBody>
          <a:bodyPr/>
          <a:lstStyle/>
          <a:p>
            <a:endParaRPr lang="es-ES" sz="4800"/>
          </a:p>
        </p:txBody>
      </p:sp>
      <p:grpSp>
        <p:nvGrpSpPr>
          <p:cNvPr id="19" name="Group 19"/>
          <p:cNvGrpSpPr/>
          <p:nvPr/>
        </p:nvGrpSpPr>
        <p:grpSpPr>
          <a:xfrm>
            <a:off x="8720398" y="4467617"/>
            <a:ext cx="1126972" cy="1126972"/>
            <a:chOff x="0" y="0"/>
            <a:chExt cx="1126972" cy="1126972"/>
          </a:xfrm>
        </p:grpSpPr>
        <p:sp>
          <p:nvSpPr>
            <p:cNvPr id="20" name="Freeform 20"/>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a:lstStyle/>
            <a:p>
              <a:endParaRPr lang="es-ES" sz="4800"/>
            </a:p>
          </p:txBody>
        </p:sp>
        <p:sp>
          <p:nvSpPr>
            <p:cNvPr id="21" name="Freeform 21"/>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a:lstStyle/>
            <a:p>
              <a:endParaRPr lang="es-ES" sz="4800"/>
            </a:p>
          </p:txBody>
        </p:sp>
      </p:grpSp>
      <p:sp>
        <p:nvSpPr>
          <p:cNvPr id="22" name="Freeform 22" descr="background pattern  Automatically generated description"/>
          <p:cNvSpPr/>
          <p:nvPr/>
        </p:nvSpPr>
        <p:spPr>
          <a:xfrm>
            <a:off x="8912318" y="4739641"/>
            <a:ext cx="664041" cy="664041"/>
          </a:xfrm>
          <a:custGeom>
            <a:avLst/>
            <a:gdLst/>
            <a:ahLst/>
            <a:cxnLst/>
            <a:rect l="l" t="t" r="r" b="b"/>
            <a:pathLst>
              <a:path w="498031" h="498031">
                <a:moveTo>
                  <a:pt x="0" y="0"/>
                </a:moveTo>
                <a:lnTo>
                  <a:pt x="498030" y="0"/>
                </a:lnTo>
                <a:lnTo>
                  <a:pt x="498030" y="498031"/>
                </a:lnTo>
                <a:lnTo>
                  <a:pt x="0" y="498031"/>
                </a:lnTo>
                <a:lnTo>
                  <a:pt x="0" y="0"/>
                </a:lnTo>
                <a:close/>
              </a:path>
            </a:pathLst>
          </a:custGeom>
          <a:blipFill>
            <a:blip r:embed="rId4"/>
            <a:stretch>
              <a:fillRect/>
            </a:stretch>
          </a:blipFill>
        </p:spPr>
        <p:txBody>
          <a:bodyPr/>
          <a:lstStyle/>
          <a:p>
            <a:endParaRPr lang="es-ES" sz="4800"/>
          </a:p>
        </p:txBody>
      </p:sp>
      <p:grpSp>
        <p:nvGrpSpPr>
          <p:cNvPr id="23" name="Group 23"/>
          <p:cNvGrpSpPr/>
          <p:nvPr/>
        </p:nvGrpSpPr>
        <p:grpSpPr>
          <a:xfrm>
            <a:off x="15715558" y="4467617"/>
            <a:ext cx="1126972" cy="1126972"/>
            <a:chOff x="0" y="0"/>
            <a:chExt cx="1126972" cy="1126972"/>
          </a:xfrm>
        </p:grpSpPr>
        <p:sp>
          <p:nvSpPr>
            <p:cNvPr id="24" name="Freeform 24"/>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a:lstStyle/>
            <a:p>
              <a:endParaRPr lang="es-ES" sz="4800"/>
            </a:p>
          </p:txBody>
        </p:sp>
        <p:sp>
          <p:nvSpPr>
            <p:cNvPr id="25" name="Freeform 25"/>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a:lstStyle/>
            <a:p>
              <a:endParaRPr lang="es-ES" sz="4800"/>
            </a:p>
          </p:txBody>
        </p:sp>
      </p:grpSp>
      <p:sp>
        <p:nvSpPr>
          <p:cNvPr id="26" name="Freeform 26" descr="background pattern  Automatically generated description"/>
          <p:cNvSpPr/>
          <p:nvPr/>
        </p:nvSpPr>
        <p:spPr>
          <a:xfrm>
            <a:off x="15907478" y="4739641"/>
            <a:ext cx="664041" cy="664041"/>
          </a:xfrm>
          <a:custGeom>
            <a:avLst/>
            <a:gdLst/>
            <a:ahLst/>
            <a:cxnLst/>
            <a:rect l="l" t="t" r="r" b="b"/>
            <a:pathLst>
              <a:path w="498031" h="498031">
                <a:moveTo>
                  <a:pt x="0" y="0"/>
                </a:moveTo>
                <a:lnTo>
                  <a:pt x="498030" y="0"/>
                </a:lnTo>
                <a:lnTo>
                  <a:pt x="498030" y="498031"/>
                </a:lnTo>
                <a:lnTo>
                  <a:pt x="0" y="498031"/>
                </a:lnTo>
                <a:lnTo>
                  <a:pt x="0" y="0"/>
                </a:lnTo>
                <a:close/>
              </a:path>
            </a:pathLst>
          </a:custGeom>
          <a:blipFill>
            <a:blip r:embed="rId4"/>
            <a:stretch>
              <a:fillRect/>
            </a:stretch>
          </a:blipFill>
        </p:spPr>
        <p:txBody>
          <a:bodyPr/>
          <a:lstStyle/>
          <a:p>
            <a:endParaRPr lang="es-ES" sz="4800"/>
          </a:p>
        </p:txBody>
      </p:sp>
      <p:sp>
        <p:nvSpPr>
          <p:cNvPr id="27" name="TextBox 6">
            <a:extLst>
              <a:ext uri="{FF2B5EF4-FFF2-40B4-BE49-F238E27FC236}">
                <a16:creationId xmlns:a16="http://schemas.microsoft.com/office/drawing/2014/main" id="{0051FD06-21F2-F51D-3139-E5D9A9007316}"/>
              </a:ext>
            </a:extLst>
          </p:cNvPr>
          <p:cNvSpPr txBox="1"/>
          <p:nvPr/>
        </p:nvSpPr>
        <p:spPr>
          <a:xfrm>
            <a:off x="1674586" y="1603279"/>
            <a:ext cx="9836026"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pc="180">
                <a:latin typeface="Arial"/>
                <a:ea typeface="Arial"/>
                <a:cs typeface="Arial"/>
                <a:sym typeface="Arial"/>
              </a:defRPr>
            </a:lvl1pPr>
          </a:lstStyle>
          <a:p>
            <a:r>
              <a:rPr lang="es-ES" dirty="0" err="1">
                <a:solidFill>
                  <a:schemeClr val="bg1"/>
                </a:solidFill>
                <a:highlight>
                  <a:srgbClr val="000000"/>
                </a:highlight>
              </a:rPr>
              <a:t>Ecosystem-Based</a:t>
            </a:r>
            <a:r>
              <a:rPr lang="es-ES" dirty="0">
                <a:solidFill>
                  <a:schemeClr val="bg1"/>
                </a:solidFill>
                <a:highlight>
                  <a:srgbClr val="000000"/>
                </a:highlight>
              </a:rPr>
              <a:t> </a:t>
            </a:r>
            <a:r>
              <a:rPr lang="es-ES" dirty="0" err="1">
                <a:solidFill>
                  <a:schemeClr val="bg1"/>
                </a:solidFill>
                <a:highlight>
                  <a:srgbClr val="000000"/>
                </a:highlight>
              </a:rPr>
              <a:t>Fisheries</a:t>
            </a:r>
            <a:r>
              <a:rPr lang="es-ES" dirty="0">
                <a:solidFill>
                  <a:schemeClr val="bg1"/>
                </a:solidFill>
                <a:highlight>
                  <a:srgbClr val="000000"/>
                </a:highlight>
              </a:rPr>
              <a:t> Management</a:t>
            </a:r>
            <a:endParaRPr dirty="0">
              <a:solidFill>
                <a:schemeClr val="bg1"/>
              </a:solidFill>
              <a:highlight>
                <a:srgbClr val="000000"/>
              </a:highlight>
            </a:endParaRPr>
          </a:p>
        </p:txBody>
      </p:sp>
      <p:sp>
        <p:nvSpPr>
          <p:cNvPr id="28" name="Marcador de número de diapositiva 27">
            <a:extLst>
              <a:ext uri="{FF2B5EF4-FFF2-40B4-BE49-F238E27FC236}">
                <a16:creationId xmlns:a16="http://schemas.microsoft.com/office/drawing/2014/main" id="{DB81A3CB-060A-2813-CAB0-0D7CBF10CC39}"/>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29" name="TextBox 3">
            <a:extLst>
              <a:ext uri="{FF2B5EF4-FFF2-40B4-BE49-F238E27FC236}">
                <a16:creationId xmlns:a16="http://schemas.microsoft.com/office/drawing/2014/main" id="{5718896C-113C-18D3-0652-4D7589829FB7}"/>
              </a:ext>
            </a:extLst>
          </p:cNvPr>
          <p:cNvSpPr txBox="1"/>
          <p:nvPr/>
        </p:nvSpPr>
        <p:spPr>
          <a:xfrm>
            <a:off x="10382035" y="10105601"/>
            <a:ext cx="5945416" cy="3298467"/>
          </a:xfrm>
          <a:prstGeom prst="rect">
            <a:avLst/>
          </a:prstGeom>
        </p:spPr>
        <p:txBody>
          <a:bodyPr lIns="0" tIns="0" rIns="0" bIns="0" rtlCol="0" anchor="t">
            <a:spAutoFit/>
          </a:bodyPr>
          <a:lstStyle/>
          <a:p>
            <a:pPr>
              <a:lnSpc>
                <a:spcPts val="3839"/>
              </a:lnSpc>
              <a:spcBef>
                <a:spcPct val="0"/>
              </a:spcBef>
            </a:pPr>
            <a:r>
              <a:rPr lang="en-US" sz="3200" dirty="0">
                <a:latin typeface="Arial" panose="020B0604020202020204" pitchFamily="34" charset="0"/>
              </a:rPr>
              <a:t>How to include all of this in FLBEIA (toolbox for impact assessments).</a:t>
            </a: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a:p>
            <a:pPr>
              <a:lnSpc>
                <a:spcPts val="2880"/>
              </a:lnSpc>
              <a:spcBef>
                <a:spcPct val="0"/>
              </a:spcBef>
            </a:pPr>
            <a:endParaRPr lang="en-US" sz="2400" dirty="0">
              <a:latin typeface="Arial"/>
            </a:endParaRPr>
          </a:p>
        </p:txBody>
      </p:sp>
      <p:grpSp>
        <p:nvGrpSpPr>
          <p:cNvPr id="30" name="Group 15">
            <a:extLst>
              <a:ext uri="{FF2B5EF4-FFF2-40B4-BE49-F238E27FC236}">
                <a16:creationId xmlns:a16="http://schemas.microsoft.com/office/drawing/2014/main" id="{CB747D3A-050F-F781-4D59-E3A5B6B54662}"/>
              </a:ext>
            </a:extLst>
          </p:cNvPr>
          <p:cNvGrpSpPr/>
          <p:nvPr/>
        </p:nvGrpSpPr>
        <p:grpSpPr>
          <a:xfrm>
            <a:off x="10190115" y="8854022"/>
            <a:ext cx="1126972" cy="1126972"/>
            <a:chOff x="0" y="0"/>
            <a:chExt cx="1126972" cy="1126972"/>
          </a:xfrm>
        </p:grpSpPr>
        <p:sp>
          <p:nvSpPr>
            <p:cNvPr id="31" name="Freeform 16">
              <a:extLst>
                <a:ext uri="{FF2B5EF4-FFF2-40B4-BE49-F238E27FC236}">
                  <a16:creationId xmlns:a16="http://schemas.microsoft.com/office/drawing/2014/main" id="{7050365A-A39C-A12B-39A3-D6BAA7DAD92E}"/>
                </a:ext>
              </a:extLst>
            </p:cNvPr>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a:lstStyle/>
            <a:p>
              <a:endParaRPr lang="es-ES" sz="4800"/>
            </a:p>
          </p:txBody>
        </p:sp>
        <p:sp>
          <p:nvSpPr>
            <p:cNvPr id="32" name="Freeform 17">
              <a:extLst>
                <a:ext uri="{FF2B5EF4-FFF2-40B4-BE49-F238E27FC236}">
                  <a16:creationId xmlns:a16="http://schemas.microsoft.com/office/drawing/2014/main" id="{09FEAE3E-6A48-7136-00C3-4ED2C9E8EFC0}"/>
                </a:ext>
              </a:extLst>
            </p:cNvPr>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a:lstStyle/>
            <a:p>
              <a:endParaRPr lang="es-ES" sz="4800"/>
            </a:p>
          </p:txBody>
        </p:sp>
      </p:grpSp>
      <p:sp>
        <p:nvSpPr>
          <p:cNvPr id="33" name="Freeform 18" descr="background pattern  Automatically generated description">
            <a:extLst>
              <a:ext uri="{FF2B5EF4-FFF2-40B4-BE49-F238E27FC236}">
                <a16:creationId xmlns:a16="http://schemas.microsoft.com/office/drawing/2014/main" id="{BB330C13-49F1-EE60-1CBF-8C5954BBF292}"/>
              </a:ext>
            </a:extLst>
          </p:cNvPr>
          <p:cNvSpPr/>
          <p:nvPr/>
        </p:nvSpPr>
        <p:spPr>
          <a:xfrm>
            <a:off x="10421593" y="9084954"/>
            <a:ext cx="664041" cy="664041"/>
          </a:xfrm>
          <a:custGeom>
            <a:avLst/>
            <a:gdLst/>
            <a:ahLst/>
            <a:cxnLst/>
            <a:rect l="l" t="t" r="r" b="b"/>
            <a:pathLst>
              <a:path w="498031" h="498031">
                <a:moveTo>
                  <a:pt x="0" y="0"/>
                </a:moveTo>
                <a:lnTo>
                  <a:pt x="498030" y="0"/>
                </a:lnTo>
                <a:lnTo>
                  <a:pt x="498030" y="498031"/>
                </a:lnTo>
                <a:lnTo>
                  <a:pt x="0" y="498031"/>
                </a:lnTo>
                <a:lnTo>
                  <a:pt x="0" y="0"/>
                </a:lnTo>
                <a:close/>
              </a:path>
            </a:pathLst>
          </a:custGeom>
          <a:blipFill>
            <a:blip r:embed="rId4"/>
            <a:stretch>
              <a:fillRect/>
            </a:stretch>
          </a:blipFill>
        </p:spPr>
        <p:txBody>
          <a:bodyPr/>
          <a:lstStyle/>
          <a:p>
            <a:endParaRPr lang="es-ES" sz="4800"/>
          </a:p>
        </p:txBody>
      </p:sp>
      <p:sp>
        <p:nvSpPr>
          <p:cNvPr id="34" name="Cerrar llave 33">
            <a:extLst>
              <a:ext uri="{FF2B5EF4-FFF2-40B4-BE49-F238E27FC236}">
                <a16:creationId xmlns:a16="http://schemas.microsoft.com/office/drawing/2014/main" id="{6AE3E7C8-EACA-CAE6-EBE5-D75C6E0512EF}"/>
              </a:ext>
            </a:extLst>
          </p:cNvPr>
          <p:cNvSpPr/>
          <p:nvPr/>
        </p:nvSpPr>
        <p:spPr>
          <a:xfrm rot="5400000">
            <a:off x="10091593" y="-349825"/>
            <a:ext cx="1126998" cy="16142115"/>
          </a:xfrm>
          <a:prstGeom prst="rightBrace">
            <a:avLst/>
          </a:prstGeom>
          <a:ln/>
        </p:spPr>
        <p:style>
          <a:lnRef idx="1">
            <a:schemeClr val="accent4"/>
          </a:lnRef>
          <a:fillRef idx="0">
            <a:schemeClr val="accent4"/>
          </a:fillRef>
          <a:effectRef idx="0">
            <a:schemeClr val="accent4"/>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s-ES" sz="1800" b="0" i="0" u="none" strike="noStrike" cap="none" spc="0" normalizeH="0" baseline="0">
              <a:ln>
                <a:noFill/>
              </a:ln>
              <a:solidFill>
                <a:srgbClr val="000000"/>
              </a:solidFill>
              <a:effectLst/>
              <a:uFillTx/>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Rectangle 5"/>
          <p:cNvSpPr/>
          <p:nvPr/>
        </p:nvSpPr>
        <p:spPr>
          <a:xfrm>
            <a:off x="1087901" y="1048041"/>
            <a:ext cx="22208198" cy="11619918"/>
          </a:xfrm>
          <a:prstGeom prst="rect">
            <a:avLst/>
          </a:prstGeom>
          <a:solidFill>
            <a:schemeClr val="accent4"/>
          </a:solidFill>
          <a:ln w="12700">
            <a:miter lim="400000"/>
          </a:ln>
        </p:spPr>
        <p:txBody>
          <a:bodyPr tIns="91439" bIns="91439" anchor="ctr"/>
          <a:lstStyle/>
          <a:p>
            <a:pPr algn="ctr">
              <a:defRPr>
                <a:solidFill>
                  <a:srgbClr val="FFFFFF"/>
                </a:solidFill>
                <a:latin typeface="Arial"/>
                <a:ea typeface="Arial"/>
                <a:cs typeface="Arial"/>
                <a:sym typeface="Arial"/>
              </a:defRPr>
            </a:pPr>
            <a:endParaRPr/>
          </a:p>
        </p:txBody>
      </p:sp>
      <p:sp>
        <p:nvSpPr>
          <p:cNvPr id="330" name="TextBox 8"/>
          <p:cNvSpPr txBox="1"/>
          <p:nvPr/>
        </p:nvSpPr>
        <p:spPr>
          <a:xfrm>
            <a:off x="19028049" y="199132"/>
            <a:ext cx="4268049" cy="46667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r">
              <a:lnSpc>
                <a:spcPct val="150000"/>
              </a:lnSpc>
              <a:defRPr sz="2000">
                <a:solidFill>
                  <a:srgbClr val="D9D9D9"/>
                </a:solidFill>
                <a:latin typeface="Arial"/>
                <a:ea typeface="Arial"/>
                <a:cs typeface="Arial"/>
                <a:sym typeface="Arial"/>
              </a:defRPr>
            </a:lvl1pPr>
          </a:lstStyle>
          <a:p>
            <a:r>
              <a:t>Lorem Ipsum</a:t>
            </a:r>
          </a:p>
        </p:txBody>
      </p:sp>
      <p:sp>
        <p:nvSpPr>
          <p:cNvPr id="332" name="TextBox 10"/>
          <p:cNvSpPr txBox="1"/>
          <p:nvPr/>
        </p:nvSpPr>
        <p:spPr>
          <a:xfrm>
            <a:off x="5034136" y="5383028"/>
            <a:ext cx="14315728" cy="126803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ctr">
              <a:lnSpc>
                <a:spcPct val="80000"/>
              </a:lnSpc>
              <a:defRPr sz="8800" b="1">
                <a:latin typeface="Arial"/>
                <a:ea typeface="Arial"/>
                <a:cs typeface="Arial"/>
                <a:sym typeface="Arial"/>
              </a:defRPr>
            </a:pPr>
            <a:r>
              <a:rPr lang="es-ES" dirty="0"/>
              <a:t>THANK YOU</a:t>
            </a:r>
            <a:endParaRPr dirty="0"/>
          </a:p>
        </p:txBody>
      </p:sp>
      <p:sp>
        <p:nvSpPr>
          <p:cNvPr id="333" name="TextBox 11"/>
          <p:cNvSpPr txBox="1"/>
          <p:nvPr/>
        </p:nvSpPr>
        <p:spPr>
          <a:xfrm>
            <a:off x="7954320" y="7527503"/>
            <a:ext cx="8475359" cy="131087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lvl1pPr algn="ctr">
              <a:lnSpc>
                <a:spcPct val="150000"/>
              </a:lnSpc>
              <a:defRPr sz="2600">
                <a:latin typeface="Arial"/>
                <a:ea typeface="Arial"/>
                <a:cs typeface="Arial"/>
                <a:sym typeface="Arial"/>
              </a:defRPr>
            </a:lvl1pPr>
          </a:lstStyle>
          <a:p>
            <a:r>
              <a:rPr lang="es-ES" dirty="0"/>
              <a:t>Adrian Mencia </a:t>
            </a:r>
          </a:p>
          <a:p>
            <a:r>
              <a:rPr lang="es-ES" dirty="0"/>
              <a:t>amencia@azti.es</a:t>
            </a:r>
            <a:endParaRPr dirty="0"/>
          </a:p>
        </p:txBody>
      </p:sp>
      <p:sp>
        <p:nvSpPr>
          <p:cNvPr id="334" name="Rectangle 10"/>
          <p:cNvSpPr/>
          <p:nvPr/>
        </p:nvSpPr>
        <p:spPr>
          <a:xfrm>
            <a:off x="11840306" y="7096981"/>
            <a:ext cx="703387" cy="91439"/>
          </a:xfrm>
          <a:prstGeom prst="rect">
            <a:avLst/>
          </a:prstGeom>
          <a:solidFill>
            <a:srgbClr val="1D1E1C"/>
          </a:solidFill>
          <a:ln w="12700">
            <a:miter lim="400000"/>
          </a:ln>
        </p:spPr>
        <p:txBody>
          <a:bodyPr tIns="91439" bIns="91439" anchor="ctr"/>
          <a:lstStyle/>
          <a:p>
            <a:pPr algn="ctr">
              <a:defRPr>
                <a:solidFill>
                  <a:srgbClr val="1D1E1C"/>
                </a:solidFill>
                <a:latin typeface="Arial"/>
                <a:ea typeface="Arial"/>
                <a:cs typeface="Arial"/>
                <a:sym typeface="Arial"/>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D7A4E83-6BE7-ED7D-1C5B-96CFC3CD8474}"/>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9218" name="Picture 2">
            <a:extLst>
              <a:ext uri="{FF2B5EF4-FFF2-40B4-BE49-F238E27FC236}">
                <a16:creationId xmlns:a16="http://schemas.microsoft.com/office/drawing/2014/main" id="{6B1C1228-376E-08F1-81FE-55B7E010B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1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7371CE0-1649-3CB0-988A-9716C74FA9B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 t="9387" r="-1" b="57544"/>
          <a:stretch/>
        </p:blipFill>
        <p:spPr>
          <a:xfrm>
            <a:off x="569494" y="630047"/>
            <a:ext cx="17909006" cy="12508438"/>
          </a:xfrm>
          <a:prstGeom prst="rect">
            <a:avLst/>
          </a:prstGeom>
        </p:spPr>
      </p:pic>
      <p:sp>
        <p:nvSpPr>
          <p:cNvPr id="3" name="CuadroTexto 2">
            <a:extLst>
              <a:ext uri="{FF2B5EF4-FFF2-40B4-BE49-F238E27FC236}">
                <a16:creationId xmlns:a16="http://schemas.microsoft.com/office/drawing/2014/main" id="{EAFA68F8-85EE-6584-BDBE-465B0435A212}"/>
              </a:ext>
            </a:extLst>
          </p:cNvPr>
          <p:cNvSpPr txBox="1"/>
          <p:nvPr/>
        </p:nvSpPr>
        <p:spPr>
          <a:xfrm>
            <a:off x="3673282" y="5314605"/>
            <a:ext cx="12614468" cy="3139321"/>
          </a:xfrm>
          <a:prstGeom prst="rect">
            <a:avLst/>
          </a:prstGeom>
          <a:noFill/>
        </p:spPr>
        <p:txBody>
          <a:bodyPr wrap="square" rtlCol="0">
            <a:spAutoFit/>
          </a:bodyPr>
          <a:lstStyle/>
          <a:p>
            <a:pPr algn="ctr"/>
            <a:r>
              <a:rPr lang="es-ES_tradnl" sz="6600" b="1" dirty="0">
                <a:solidFill>
                  <a:schemeClr val="bg1"/>
                </a:solidFill>
                <a:latin typeface="Arial" panose="020B0604020202020204" pitchFamily="34" charset="0"/>
                <a:cs typeface="Arial" panose="020B0604020202020204" pitchFamily="34" charset="0"/>
              </a:rPr>
              <a:t>C</a:t>
            </a:r>
            <a:r>
              <a:rPr lang="es-ES" sz="6600" b="1" dirty="0" err="1">
                <a:solidFill>
                  <a:schemeClr val="bg1"/>
                </a:solidFill>
                <a:latin typeface="Arial" panose="020B0604020202020204" pitchFamily="34" charset="0"/>
                <a:cs typeface="Arial" panose="020B0604020202020204" pitchFamily="34" charset="0"/>
              </a:rPr>
              <a:t>losing</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the</a:t>
            </a:r>
            <a:r>
              <a:rPr lang="es-ES" sz="6600" b="1" dirty="0">
                <a:solidFill>
                  <a:schemeClr val="bg1"/>
                </a:solidFill>
                <a:latin typeface="Arial" panose="020B0604020202020204" pitchFamily="34" charset="0"/>
                <a:cs typeface="Arial" panose="020B0604020202020204" pitchFamily="34" charset="0"/>
              </a:rPr>
              <a:t> gap </a:t>
            </a:r>
            <a:r>
              <a:rPr lang="es-ES" sz="6600" b="1" dirty="0" err="1">
                <a:solidFill>
                  <a:schemeClr val="bg1"/>
                </a:solidFill>
                <a:latin typeface="Arial" panose="020B0604020202020204" pitchFamily="34" charset="0"/>
                <a:cs typeface="Arial" panose="020B0604020202020204" pitchFamily="34" charset="0"/>
              </a:rPr>
              <a:t>between</a:t>
            </a:r>
            <a:r>
              <a:rPr lang="es-ES" sz="6600" b="1" dirty="0">
                <a:solidFill>
                  <a:schemeClr val="bg1"/>
                </a:solidFill>
                <a:latin typeface="Arial" panose="020B0604020202020204" pitchFamily="34" charset="0"/>
                <a:cs typeface="Arial" panose="020B0604020202020204" pitchFamily="34" charset="0"/>
              </a:rPr>
              <a:t> stock </a:t>
            </a:r>
            <a:r>
              <a:rPr lang="es-ES" sz="6600" b="1" dirty="0" err="1">
                <a:solidFill>
                  <a:schemeClr val="bg1"/>
                </a:solidFill>
                <a:latin typeface="Arial" panose="020B0604020202020204" pitchFamily="34" charset="0"/>
                <a:cs typeface="Arial" panose="020B0604020202020204" pitchFamily="34" charset="0"/>
              </a:rPr>
              <a:t>based</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management</a:t>
            </a:r>
            <a:r>
              <a:rPr lang="es-ES" sz="6600" b="1" dirty="0">
                <a:solidFill>
                  <a:schemeClr val="bg1"/>
                </a:solidFill>
                <a:latin typeface="Arial" panose="020B0604020202020204" pitchFamily="34" charset="0"/>
                <a:cs typeface="Arial" panose="020B0604020202020204" pitchFamily="34" charset="0"/>
              </a:rPr>
              <a:t> and </a:t>
            </a:r>
            <a:r>
              <a:rPr lang="es-ES" sz="6600" b="1" dirty="0" err="1">
                <a:solidFill>
                  <a:schemeClr val="bg1"/>
                </a:solidFill>
                <a:latin typeface="Arial" panose="020B0604020202020204" pitchFamily="34" charset="0"/>
                <a:cs typeface="Arial" panose="020B0604020202020204" pitchFamily="34" charset="0"/>
              </a:rPr>
              <a:t>ecosystem</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based</a:t>
            </a:r>
            <a:r>
              <a:rPr lang="es-ES" sz="6600" b="1" dirty="0">
                <a:solidFill>
                  <a:schemeClr val="bg1"/>
                </a:solidFill>
                <a:latin typeface="Arial" panose="020B0604020202020204" pitchFamily="34" charset="0"/>
                <a:cs typeface="Arial" panose="020B0604020202020204" pitchFamily="34" charset="0"/>
              </a:rPr>
              <a:t> </a:t>
            </a:r>
            <a:r>
              <a:rPr lang="es-ES" sz="6600" b="1" dirty="0" err="1">
                <a:solidFill>
                  <a:schemeClr val="bg1"/>
                </a:solidFill>
                <a:latin typeface="Arial" panose="020B0604020202020204" pitchFamily="34" charset="0"/>
                <a:cs typeface="Arial" panose="020B0604020202020204" pitchFamily="34" charset="0"/>
              </a:rPr>
              <a:t>management</a:t>
            </a:r>
            <a:endParaRPr lang="en-US" sz="6600" b="1" dirty="0">
              <a:solidFill>
                <a:schemeClr val="bg1"/>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A7DE6F9A-5B53-6FEC-12CC-745372A01AE9}"/>
              </a:ext>
            </a:extLst>
          </p:cNvPr>
          <p:cNvSpPr txBox="1"/>
          <p:nvPr/>
        </p:nvSpPr>
        <p:spPr>
          <a:xfrm>
            <a:off x="19240501" y="3321782"/>
            <a:ext cx="3985770" cy="6382709"/>
          </a:xfrm>
          <a:prstGeom prst="rect">
            <a:avLst/>
          </a:prstGeom>
          <a:noFill/>
        </p:spPr>
        <p:txBody>
          <a:bodyPr vert="horz" wrap="square" rtlCol="0">
            <a:spAutoFit/>
          </a:bodyPr>
          <a:lstStyle/>
          <a:p>
            <a:pPr algn="ctr">
              <a:lnSpc>
                <a:spcPts val="6200"/>
              </a:lnSpc>
            </a:pPr>
            <a:r>
              <a:rPr lang="es-ES_tradnl" sz="4400" b="1" dirty="0">
                <a:solidFill>
                  <a:srgbClr val="FEDB00"/>
                </a:solidFill>
                <a:latin typeface="Arial" panose="020B0604020202020204" pitchFamily="34" charset="0"/>
                <a:cs typeface="Arial" panose="020B0604020202020204" pitchFamily="34" charset="0"/>
              </a:rPr>
              <a:t>A</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closer</a:t>
            </a:r>
            <a:r>
              <a:rPr lang="es-ES" sz="4400" b="1" dirty="0">
                <a:solidFill>
                  <a:srgbClr val="FEDB00"/>
                </a:solidFill>
                <a:latin typeface="Arial" panose="020B0604020202020204" pitchFamily="34" charset="0"/>
                <a:cs typeface="Arial" panose="020B0604020202020204" pitchFamily="34" charset="0"/>
              </a:rPr>
              <a:t> look </a:t>
            </a:r>
            <a:r>
              <a:rPr lang="es-ES" sz="4400" b="1" dirty="0" err="1">
                <a:solidFill>
                  <a:srgbClr val="FEDB00"/>
                </a:solidFill>
                <a:latin typeface="Arial" panose="020B0604020202020204" pitchFamily="34" charset="0"/>
                <a:cs typeface="Arial" panose="020B0604020202020204" pitchFamily="34" charset="0"/>
              </a:rPr>
              <a:t>into</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the</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spatial</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dimension</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of</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Spanish</a:t>
            </a:r>
            <a:r>
              <a:rPr lang="es-ES" sz="4400" b="1" dirty="0">
                <a:solidFill>
                  <a:srgbClr val="FEDB00"/>
                </a:solidFill>
                <a:latin typeface="Arial" panose="020B0604020202020204" pitchFamily="34" charset="0"/>
                <a:cs typeface="Arial" panose="020B0604020202020204" pitchFamily="34" charset="0"/>
              </a:rPr>
              <a:t> </a:t>
            </a:r>
            <a:r>
              <a:rPr lang="es-ES" sz="4400" b="1" dirty="0" err="1">
                <a:solidFill>
                  <a:srgbClr val="FEDB00"/>
                </a:solidFill>
                <a:latin typeface="Arial" panose="020B0604020202020204" pitchFamily="34" charset="0"/>
                <a:cs typeface="Arial" panose="020B0604020202020204" pitchFamily="34" charset="0"/>
              </a:rPr>
              <a:t>fisheries</a:t>
            </a:r>
            <a:r>
              <a:rPr lang="es-ES" sz="4400" b="1" dirty="0">
                <a:solidFill>
                  <a:srgbClr val="FEDB00"/>
                </a:solidFill>
                <a:latin typeface="Arial" panose="020B0604020202020204" pitchFamily="34" charset="0"/>
                <a:cs typeface="Arial" panose="020B0604020202020204" pitchFamily="34" charset="0"/>
              </a:rPr>
              <a:t> in </a:t>
            </a:r>
            <a:r>
              <a:rPr lang="es-ES" sz="4400" b="1" dirty="0" err="1">
                <a:solidFill>
                  <a:srgbClr val="FEDB00"/>
                </a:solidFill>
                <a:latin typeface="Arial" panose="020B0604020202020204" pitchFamily="34" charset="0"/>
                <a:cs typeface="Arial" panose="020B0604020202020204" pitchFamily="34" charset="0"/>
              </a:rPr>
              <a:t>the</a:t>
            </a:r>
            <a:r>
              <a:rPr lang="es-ES" sz="4400" b="1" dirty="0">
                <a:solidFill>
                  <a:srgbClr val="FEDB00"/>
                </a:solidFill>
                <a:latin typeface="Arial" panose="020B0604020202020204" pitchFamily="34" charset="0"/>
                <a:cs typeface="Arial" panose="020B0604020202020204" pitchFamily="34" charset="0"/>
              </a:rPr>
              <a:t> Bay </a:t>
            </a:r>
            <a:r>
              <a:rPr lang="es-ES" sz="4400" b="1" dirty="0" err="1">
                <a:solidFill>
                  <a:srgbClr val="FEDB00"/>
                </a:solidFill>
                <a:latin typeface="Arial" panose="020B0604020202020204" pitchFamily="34" charset="0"/>
                <a:cs typeface="Arial" panose="020B0604020202020204" pitchFamily="34" charset="0"/>
              </a:rPr>
              <a:t>of</a:t>
            </a:r>
            <a:r>
              <a:rPr lang="es-ES" sz="4400" b="1" dirty="0">
                <a:solidFill>
                  <a:srgbClr val="FEDB00"/>
                </a:solidFill>
                <a:latin typeface="Arial" panose="020B0604020202020204" pitchFamily="34" charset="0"/>
                <a:cs typeface="Arial" panose="020B0604020202020204" pitchFamily="34" charset="0"/>
              </a:rPr>
              <a:t> Biscay</a:t>
            </a:r>
          </a:p>
        </p:txBody>
      </p:sp>
      <p:sp>
        <p:nvSpPr>
          <p:cNvPr id="5" name="CuadroTexto 4">
            <a:extLst>
              <a:ext uri="{FF2B5EF4-FFF2-40B4-BE49-F238E27FC236}">
                <a16:creationId xmlns:a16="http://schemas.microsoft.com/office/drawing/2014/main" id="{BEBEBB8D-4648-04A0-3F38-EAA3101ACC3E}"/>
              </a:ext>
            </a:extLst>
          </p:cNvPr>
          <p:cNvSpPr txBox="1"/>
          <p:nvPr/>
        </p:nvSpPr>
        <p:spPr>
          <a:xfrm>
            <a:off x="679064" y="12439622"/>
            <a:ext cx="4284151"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b="1" dirty="0">
                <a:solidFill>
                  <a:schemeClr val="bg1"/>
                </a:solidFill>
                <a:latin typeface="Arial" panose="020B0604020202020204" pitchFamily="34" charset="0"/>
                <a:cs typeface="Arial" panose="020B0604020202020204" pitchFamily="34" charset="0"/>
              </a:rPr>
              <a:t>ADRIAN MENCIA</a:t>
            </a:r>
            <a:endParaRPr lang="es-ES" dirty="0"/>
          </a:p>
        </p:txBody>
      </p:sp>
      <p:sp>
        <p:nvSpPr>
          <p:cNvPr id="11" name="Rectángulo 10">
            <a:extLst>
              <a:ext uri="{FF2B5EF4-FFF2-40B4-BE49-F238E27FC236}">
                <a16:creationId xmlns:a16="http://schemas.microsoft.com/office/drawing/2014/main" id="{ABF9BD7B-3358-33EF-E678-90BCE55EE910}"/>
              </a:ext>
            </a:extLst>
          </p:cNvPr>
          <p:cNvSpPr/>
          <p:nvPr/>
        </p:nvSpPr>
        <p:spPr>
          <a:xfrm>
            <a:off x="18588070" y="630047"/>
            <a:ext cx="5226436" cy="12508438"/>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Tree>
    <p:extLst>
      <p:ext uri="{BB962C8B-B14F-4D97-AF65-F5344CB8AC3E}">
        <p14:creationId xmlns:p14="http://schemas.microsoft.com/office/powerpoint/2010/main" val="688936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7" descr="Imagen que contiene comida, mesa, de madera, vegetal&#10;&#10;Descripción generada automáticamente">
            <a:extLst>
              <a:ext uri="{FF2B5EF4-FFF2-40B4-BE49-F238E27FC236}">
                <a16:creationId xmlns:a16="http://schemas.microsoft.com/office/drawing/2014/main" id="{9F6BDDF2-F6C1-2C77-5FC7-948960F24C0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9029" r="4570" b="5970"/>
          <a:stretch/>
        </p:blipFill>
        <p:spPr>
          <a:xfrm>
            <a:off x="29151039" y="5306380"/>
            <a:ext cx="3607514" cy="2617188"/>
          </a:xfrm>
          <a:prstGeom prst="rect">
            <a:avLst/>
          </a:prstGeom>
          <a:solidFill>
            <a:schemeClr val="bg1">
              <a:lumMod val="95000"/>
            </a:schemeClr>
          </a:solidFill>
        </p:spPr>
      </p:pic>
      <p:pic>
        <p:nvPicPr>
          <p:cNvPr id="15" name="Marcador de posición de imagen 42" descr="Imagen que contiene copa&#10;&#10;Descripción generada automáticamente">
            <a:extLst>
              <a:ext uri="{FF2B5EF4-FFF2-40B4-BE49-F238E27FC236}">
                <a16:creationId xmlns:a16="http://schemas.microsoft.com/office/drawing/2014/main" id="{7D63FEC2-7CD0-FAE5-E162-C1BF5DE710D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442" r="14126" b="5709"/>
          <a:stretch/>
        </p:blipFill>
        <p:spPr>
          <a:xfrm>
            <a:off x="14582360" y="5106627"/>
            <a:ext cx="3595188" cy="2617188"/>
          </a:xfrm>
          <a:prstGeom prst="rect">
            <a:avLst/>
          </a:prstGeom>
          <a:solidFill>
            <a:schemeClr val="bg1">
              <a:lumMod val="95000"/>
            </a:schemeClr>
          </a:solidFill>
        </p:spPr>
      </p:pic>
      <p:pic>
        <p:nvPicPr>
          <p:cNvPr id="18" name="Marcador de posición de imagen 23" descr="Imagen que contiene persona, bebida, copa, comida&#10;&#10;Descripción generada automáticamente">
            <a:extLst>
              <a:ext uri="{FF2B5EF4-FFF2-40B4-BE49-F238E27FC236}">
                <a16:creationId xmlns:a16="http://schemas.microsoft.com/office/drawing/2014/main" id="{25559AFA-8928-EFA5-75CA-077F1E8AAA17}"/>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1576" t="-1" r="-263" b="22118"/>
          <a:stretch/>
        </p:blipFill>
        <p:spPr>
          <a:xfrm>
            <a:off x="10317587" y="5108032"/>
            <a:ext cx="3552878" cy="2617188"/>
          </a:xfrm>
          <a:prstGeom prst="rect">
            <a:avLst/>
          </a:prstGeom>
          <a:solidFill>
            <a:schemeClr val="bg1">
              <a:lumMod val="95000"/>
            </a:schemeClr>
          </a:solidFill>
        </p:spPr>
      </p:pic>
      <p:pic>
        <p:nvPicPr>
          <p:cNvPr id="5" name="Marcador de posición de imagen 10" descr="Imagen que contiene persona, interior, manzana, sujetando&#10;&#10;Descripción generada automáticamente">
            <a:extLst>
              <a:ext uri="{FF2B5EF4-FFF2-40B4-BE49-F238E27FC236}">
                <a16:creationId xmlns:a16="http://schemas.microsoft.com/office/drawing/2014/main" id="{3E8C8395-3C89-4C23-FEEA-950EE605F5DB}"/>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l="28362" t="-1" r="7672" b="5238"/>
          <a:stretch/>
        </p:blipFill>
        <p:spPr>
          <a:xfrm>
            <a:off x="5917399" y="5108032"/>
            <a:ext cx="3584174" cy="2617188"/>
          </a:xfrm>
          <a:prstGeom prst="rect">
            <a:avLst/>
          </a:prstGeom>
          <a:solidFill>
            <a:schemeClr val="bg1">
              <a:lumMod val="95000"/>
            </a:schemeClr>
          </a:solidFill>
        </p:spPr>
      </p:pic>
      <p:pic>
        <p:nvPicPr>
          <p:cNvPr id="6" name="Marcador de posición de imagen 30" descr="Imagen que contiene interior, mesa, azul, sentado&#10;&#10;Descripción generada automáticamente">
            <a:extLst>
              <a:ext uri="{FF2B5EF4-FFF2-40B4-BE49-F238E27FC236}">
                <a16:creationId xmlns:a16="http://schemas.microsoft.com/office/drawing/2014/main" id="{F7F2C98E-AA0B-C299-1545-A14EE6C794F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l="2284" t="27056" r="2364" b="14078"/>
          <a:stretch/>
        </p:blipFill>
        <p:spPr>
          <a:xfrm>
            <a:off x="1619857" y="5108032"/>
            <a:ext cx="3607102" cy="2617188"/>
          </a:xfrm>
          <a:prstGeom prst="rect">
            <a:avLst/>
          </a:prstGeom>
          <a:solidFill>
            <a:schemeClr val="bg1">
              <a:lumMod val="95000"/>
            </a:schemeClr>
          </a:solidFill>
        </p:spPr>
      </p:pic>
      <p:sp>
        <p:nvSpPr>
          <p:cNvPr id="7" name="Rectángulo 6">
            <a:extLst>
              <a:ext uri="{FF2B5EF4-FFF2-40B4-BE49-F238E27FC236}">
                <a16:creationId xmlns:a16="http://schemas.microsoft.com/office/drawing/2014/main" id="{FF202608-AD28-944E-D5F8-2F31CBD67013}"/>
              </a:ext>
            </a:extLst>
          </p:cNvPr>
          <p:cNvSpPr/>
          <p:nvPr/>
        </p:nvSpPr>
        <p:spPr>
          <a:xfrm>
            <a:off x="1408260" y="3724547"/>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8" name="Rectángulo 7">
            <a:extLst>
              <a:ext uri="{FF2B5EF4-FFF2-40B4-BE49-F238E27FC236}">
                <a16:creationId xmlns:a16="http://schemas.microsoft.com/office/drawing/2014/main" id="{65552FEA-2981-F7CE-5AEF-D8C6E7B05E0B}"/>
              </a:ext>
            </a:extLst>
          </p:cNvPr>
          <p:cNvSpPr/>
          <p:nvPr/>
        </p:nvSpPr>
        <p:spPr>
          <a:xfrm>
            <a:off x="5715566" y="3724547"/>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a:extLst>
              <a:ext uri="{FF2B5EF4-FFF2-40B4-BE49-F238E27FC236}">
                <a16:creationId xmlns:a16="http://schemas.microsoft.com/office/drawing/2014/main" id="{69FB97DA-A609-C301-8A7D-ED35C9A4EC36}"/>
              </a:ext>
            </a:extLst>
          </p:cNvPr>
          <p:cNvSpPr/>
          <p:nvPr/>
        </p:nvSpPr>
        <p:spPr>
          <a:xfrm>
            <a:off x="10022872" y="3724547"/>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13" name="Rectángulo 12">
            <a:extLst>
              <a:ext uri="{FF2B5EF4-FFF2-40B4-BE49-F238E27FC236}">
                <a16:creationId xmlns:a16="http://schemas.microsoft.com/office/drawing/2014/main" id="{F3D2A45D-1F7F-9E56-BBE2-D6F96BE31DFE}"/>
              </a:ext>
            </a:extLst>
          </p:cNvPr>
          <p:cNvSpPr/>
          <p:nvPr/>
        </p:nvSpPr>
        <p:spPr>
          <a:xfrm>
            <a:off x="14330178" y="3723142"/>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14" name="Rectángulo 13">
            <a:extLst>
              <a:ext uri="{FF2B5EF4-FFF2-40B4-BE49-F238E27FC236}">
                <a16:creationId xmlns:a16="http://schemas.microsoft.com/office/drawing/2014/main" id="{54CED29F-6B42-BADE-1E21-C6C31DA05F62}"/>
              </a:ext>
            </a:extLst>
          </p:cNvPr>
          <p:cNvSpPr/>
          <p:nvPr/>
        </p:nvSpPr>
        <p:spPr>
          <a:xfrm>
            <a:off x="28962582" y="3922895"/>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23" name="TextBox 12">
            <a:extLst>
              <a:ext uri="{FF2B5EF4-FFF2-40B4-BE49-F238E27FC236}">
                <a16:creationId xmlns:a16="http://schemas.microsoft.com/office/drawing/2014/main" id="{E57D8AB6-4857-74A0-F48D-1E6F4CDAE746}"/>
              </a:ext>
            </a:extLst>
          </p:cNvPr>
          <p:cNvSpPr txBox="1"/>
          <p:nvPr/>
        </p:nvSpPr>
        <p:spPr>
          <a:xfrm>
            <a:off x="1676510" y="3932148"/>
            <a:ext cx="3550856" cy="769441"/>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OBJECTIVE AND METHODS</a:t>
            </a:r>
          </a:p>
        </p:txBody>
      </p:sp>
      <p:sp>
        <p:nvSpPr>
          <p:cNvPr id="24" name="TextBox 15">
            <a:extLst>
              <a:ext uri="{FF2B5EF4-FFF2-40B4-BE49-F238E27FC236}">
                <a16:creationId xmlns:a16="http://schemas.microsoft.com/office/drawing/2014/main" id="{EE135CE9-BD96-5D9C-E9DC-CE7DDD38ABC7}"/>
              </a:ext>
            </a:extLst>
          </p:cNvPr>
          <p:cNvSpPr txBox="1"/>
          <p:nvPr/>
        </p:nvSpPr>
        <p:spPr>
          <a:xfrm>
            <a:off x="1619856" y="8075890"/>
            <a:ext cx="3607100" cy="1329916"/>
          </a:xfrm>
          <a:prstGeom prst="rect">
            <a:avLst/>
          </a:prstGeom>
          <a:noFill/>
        </p:spPr>
        <p:txBody>
          <a:bodyPr wrap="square" rtlCol="0">
            <a:spAutoFit/>
          </a:bodyPr>
          <a:lstStyle/>
          <a:p>
            <a:pPr>
              <a:lnSpc>
                <a:spcPts val="1840"/>
              </a:lnSpc>
              <a:spcAft>
                <a:spcPts val="800"/>
              </a:spcAft>
            </a:pPr>
            <a:r>
              <a:rPr lang="en-US" sz="2200" dirty="0">
                <a:latin typeface="Arial" panose="020B0604020202020204" pitchFamily="34" charset="0"/>
                <a:ea typeface="Montserrat Light" charset="0"/>
                <a:cs typeface="Arial" panose="020B0604020202020204" pitchFamily="34" charset="0"/>
              </a:rPr>
              <a:t>Objectives</a:t>
            </a:r>
          </a:p>
          <a:p>
            <a:pPr>
              <a:lnSpc>
                <a:spcPts val="1840"/>
              </a:lnSpc>
              <a:spcAft>
                <a:spcPts val="800"/>
              </a:spcAft>
            </a:pPr>
            <a:r>
              <a:rPr lang="en-US" sz="2200" dirty="0">
                <a:solidFill>
                  <a:srgbClr val="FDDA00"/>
                </a:solidFill>
                <a:latin typeface="Arial" panose="020B0604020202020204" pitchFamily="34" charset="0"/>
                <a:ea typeface="Montserrat Light" charset="0"/>
                <a:cs typeface="Arial" panose="020B0604020202020204" pitchFamily="34" charset="0"/>
              </a:rPr>
              <a:t>---</a:t>
            </a: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800"/>
              </a:spcAft>
            </a:pP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800"/>
              </a:spcAft>
            </a:pPr>
            <a:r>
              <a:rPr lang="en-US" sz="2200" dirty="0">
                <a:latin typeface="Arial" panose="020B0604020202020204" pitchFamily="34" charset="0"/>
                <a:ea typeface="Montserrat Light" charset="0"/>
                <a:cs typeface="Arial" panose="020B0604020202020204" pitchFamily="34" charset="0"/>
              </a:rPr>
              <a:t>Statistical techniques</a:t>
            </a:r>
          </a:p>
        </p:txBody>
      </p:sp>
      <p:sp>
        <p:nvSpPr>
          <p:cNvPr id="31" name="TextBox 12">
            <a:extLst>
              <a:ext uri="{FF2B5EF4-FFF2-40B4-BE49-F238E27FC236}">
                <a16:creationId xmlns:a16="http://schemas.microsoft.com/office/drawing/2014/main" id="{8711A4D8-E1B6-15F1-3A4F-A2FA59BB6B51}"/>
              </a:ext>
            </a:extLst>
          </p:cNvPr>
          <p:cNvSpPr txBox="1"/>
          <p:nvPr/>
        </p:nvSpPr>
        <p:spPr>
          <a:xfrm>
            <a:off x="5958950" y="4074328"/>
            <a:ext cx="3550856" cy="430887"/>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DATA</a:t>
            </a:r>
          </a:p>
        </p:txBody>
      </p:sp>
      <p:sp>
        <p:nvSpPr>
          <p:cNvPr id="34" name="TextBox 12">
            <a:extLst>
              <a:ext uri="{FF2B5EF4-FFF2-40B4-BE49-F238E27FC236}">
                <a16:creationId xmlns:a16="http://schemas.microsoft.com/office/drawing/2014/main" id="{DEE4A492-260D-E337-D65E-C57079F2C0C0}"/>
              </a:ext>
            </a:extLst>
          </p:cNvPr>
          <p:cNvSpPr txBox="1"/>
          <p:nvPr/>
        </p:nvSpPr>
        <p:spPr>
          <a:xfrm>
            <a:off x="10317589" y="4074328"/>
            <a:ext cx="3962486" cy="769441"/>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RESULTS AND DISCUSSION</a:t>
            </a:r>
          </a:p>
        </p:txBody>
      </p:sp>
      <p:sp>
        <p:nvSpPr>
          <p:cNvPr id="41" name="TextBox 12">
            <a:extLst>
              <a:ext uri="{FF2B5EF4-FFF2-40B4-BE49-F238E27FC236}">
                <a16:creationId xmlns:a16="http://schemas.microsoft.com/office/drawing/2014/main" id="{1A4B171A-B09B-4AC7-4278-89262015304A}"/>
              </a:ext>
            </a:extLst>
          </p:cNvPr>
          <p:cNvSpPr txBox="1"/>
          <p:nvPr/>
        </p:nvSpPr>
        <p:spPr>
          <a:xfrm>
            <a:off x="14645750" y="4072923"/>
            <a:ext cx="3550856" cy="430887"/>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CONCLUSIONS</a:t>
            </a:r>
          </a:p>
        </p:txBody>
      </p:sp>
      <p:sp>
        <p:nvSpPr>
          <p:cNvPr id="45" name="TextBox 12">
            <a:extLst>
              <a:ext uri="{FF2B5EF4-FFF2-40B4-BE49-F238E27FC236}">
                <a16:creationId xmlns:a16="http://schemas.microsoft.com/office/drawing/2014/main" id="{D3E7D9DE-7C8F-2BDD-F75D-725508BD6208}"/>
              </a:ext>
            </a:extLst>
          </p:cNvPr>
          <p:cNvSpPr txBox="1"/>
          <p:nvPr/>
        </p:nvSpPr>
        <p:spPr>
          <a:xfrm>
            <a:off x="29222810" y="4272677"/>
            <a:ext cx="3808516" cy="430887"/>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FOOD AND HEALTH</a:t>
            </a:r>
          </a:p>
        </p:txBody>
      </p:sp>
      <p:sp>
        <p:nvSpPr>
          <p:cNvPr id="47" name="TextBox 15">
            <a:extLst>
              <a:ext uri="{FF2B5EF4-FFF2-40B4-BE49-F238E27FC236}">
                <a16:creationId xmlns:a16="http://schemas.microsoft.com/office/drawing/2014/main" id="{32D76604-4871-2245-1C6F-EDF44899586D}"/>
              </a:ext>
            </a:extLst>
          </p:cNvPr>
          <p:cNvSpPr txBox="1"/>
          <p:nvPr/>
        </p:nvSpPr>
        <p:spPr>
          <a:xfrm>
            <a:off x="29166156" y="8089731"/>
            <a:ext cx="3550856" cy="2791855"/>
          </a:xfrm>
          <a:prstGeom prst="rect">
            <a:avLst/>
          </a:prstGeom>
          <a:noFill/>
        </p:spPr>
        <p:txBody>
          <a:bodyPr wrap="square" rtlCol="0">
            <a:spAutoFit/>
          </a:bodyPr>
          <a:lstStyle/>
          <a:p>
            <a:pPr>
              <a:lnSpc>
                <a:spcPts val="1840"/>
              </a:lnSpc>
              <a:spcAft>
                <a:spcPts val="1200"/>
              </a:spcAft>
            </a:pPr>
            <a:r>
              <a:rPr lang="en-US" sz="2200" dirty="0">
                <a:latin typeface="Arial" panose="020B0604020202020204" pitchFamily="34" charset="0"/>
                <a:ea typeface="Montserrat Light" charset="0"/>
                <a:cs typeface="Arial" panose="020B0604020202020204" pitchFamily="34" charset="0"/>
              </a:rPr>
              <a:t>Precision nutrition and </a:t>
            </a:r>
            <a:r>
              <a:rPr lang="en-US" sz="2200" dirty="0" err="1">
                <a:latin typeface="Arial" panose="020B0604020202020204" pitchFamily="34" charset="0"/>
                <a:ea typeface="Montserrat Light" charset="0"/>
                <a:cs typeface="Arial" panose="020B0604020202020204" pitchFamily="34" charset="0"/>
              </a:rPr>
              <a:t>personalised</a:t>
            </a:r>
            <a:r>
              <a:rPr lang="en-US" sz="2200" dirty="0">
                <a:latin typeface="Arial" panose="020B0604020202020204" pitchFamily="34" charset="0"/>
                <a:ea typeface="Montserrat Light" charset="0"/>
                <a:cs typeface="Arial" panose="020B0604020202020204" pitchFamily="34" charset="0"/>
              </a:rPr>
              <a:t> diet.</a:t>
            </a:r>
          </a:p>
          <a:p>
            <a:pPr>
              <a:lnSpc>
                <a:spcPts val="1840"/>
              </a:lnSpc>
              <a:spcAft>
                <a:spcPts val="1200"/>
              </a:spcAft>
            </a:pPr>
            <a:r>
              <a:rPr lang="en-US" sz="2200" dirty="0">
                <a:solidFill>
                  <a:srgbClr val="FDDA00"/>
                </a:solidFill>
                <a:latin typeface="Arial" panose="020B0604020202020204" pitchFamily="34" charset="0"/>
                <a:ea typeface="Montserrat Light" charset="0"/>
                <a:cs typeface="Arial" panose="020B0604020202020204" pitchFamily="34" charset="0"/>
              </a:rPr>
              <a:t>---</a:t>
            </a: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1200"/>
              </a:spcAft>
            </a:pPr>
            <a:r>
              <a:rPr lang="en-US" sz="2200" dirty="0">
                <a:latin typeface="Arial" panose="020B0604020202020204" pitchFamily="34" charset="0"/>
                <a:ea typeface="Montserrat Light" charset="0"/>
                <a:cs typeface="Arial" panose="020B0604020202020204" pitchFamily="34" charset="0"/>
              </a:rPr>
              <a:t>Formulation and processing of new food products.</a:t>
            </a:r>
          </a:p>
          <a:p>
            <a:pPr>
              <a:lnSpc>
                <a:spcPts val="1840"/>
              </a:lnSpc>
              <a:spcAft>
                <a:spcPts val="1200"/>
              </a:spcAft>
            </a:pPr>
            <a:r>
              <a:rPr lang="en-US" sz="2200" dirty="0">
                <a:solidFill>
                  <a:srgbClr val="FDDA00"/>
                </a:solidFill>
                <a:latin typeface="Arial" panose="020B0604020202020204" pitchFamily="34" charset="0"/>
                <a:ea typeface="Montserrat Light" charset="0"/>
                <a:cs typeface="Arial" panose="020B0604020202020204" pitchFamily="34" charset="0"/>
              </a:rPr>
              <a:t>---</a:t>
            </a: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1200"/>
              </a:spcAft>
            </a:pPr>
            <a:r>
              <a:rPr lang="en-US" sz="2200" dirty="0">
                <a:latin typeface="Arial" panose="020B0604020202020204" pitchFamily="34" charset="0"/>
                <a:ea typeface="Montserrat Light" charset="0"/>
                <a:cs typeface="Arial" panose="020B0604020202020204" pitchFamily="34" charset="0"/>
              </a:rPr>
              <a:t>Food Processing and Preservation Technology</a:t>
            </a:r>
          </a:p>
        </p:txBody>
      </p:sp>
      <p:sp>
        <p:nvSpPr>
          <p:cNvPr id="35" name="CuadroTexto 34">
            <a:extLst>
              <a:ext uri="{FF2B5EF4-FFF2-40B4-BE49-F238E27FC236}">
                <a16:creationId xmlns:a16="http://schemas.microsoft.com/office/drawing/2014/main" id="{603B1498-7201-F3A1-F099-8E3F88CE6FDD}"/>
              </a:ext>
            </a:extLst>
          </p:cNvPr>
          <p:cNvSpPr txBox="1"/>
          <p:nvPr/>
        </p:nvSpPr>
        <p:spPr>
          <a:xfrm>
            <a:off x="1896123" y="1657781"/>
            <a:ext cx="13365650" cy="922176"/>
          </a:xfrm>
          <a:prstGeom prst="rect">
            <a:avLst/>
          </a:prstGeom>
          <a:noFill/>
        </p:spPr>
        <p:txBody>
          <a:bodyPr wrap="square" rtlCol="0">
            <a:spAutoFit/>
          </a:bodyPr>
          <a:lstStyle/>
          <a:p>
            <a:pPr>
              <a:lnSpc>
                <a:spcPts val="6200"/>
              </a:lnSpc>
            </a:pPr>
            <a:r>
              <a:rPr lang="es-ES" sz="8000" b="1" dirty="0" err="1">
                <a:latin typeface="Arial" panose="020B0604020202020204" pitchFamily="34" charset="0"/>
                <a:cs typeface="Arial" panose="020B0604020202020204" pitchFamily="34" charset="0"/>
              </a:rPr>
              <a:t>Index</a:t>
            </a:r>
            <a:endParaRPr lang="es-ES" sz="8000" b="1"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24FB404E-403E-61C5-F58C-9A3D001879AE}"/>
              </a:ext>
            </a:extLst>
          </p:cNvPr>
          <p:cNvSpPr/>
          <p:nvPr/>
        </p:nvSpPr>
        <p:spPr>
          <a:xfrm>
            <a:off x="2067356" y="2717811"/>
            <a:ext cx="743132" cy="120642"/>
          </a:xfrm>
          <a:prstGeom prst="rect">
            <a:avLst/>
          </a:prstGeom>
          <a:solidFill>
            <a:srgbClr val="FD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3" name="CuadroTexto 2">
            <a:extLst>
              <a:ext uri="{FF2B5EF4-FFF2-40B4-BE49-F238E27FC236}">
                <a16:creationId xmlns:a16="http://schemas.microsoft.com/office/drawing/2014/main" id="{A4C7EA25-39F7-8A51-9936-911337673F80}"/>
              </a:ext>
            </a:extLst>
          </p:cNvPr>
          <p:cNvSpPr txBox="1"/>
          <p:nvPr/>
        </p:nvSpPr>
        <p:spPr>
          <a:xfrm>
            <a:off x="4848938" y="11978103"/>
            <a:ext cx="18544462" cy="32316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1840"/>
              </a:lnSpc>
              <a:spcAft>
                <a:spcPts val="800"/>
              </a:spcAft>
            </a:pPr>
            <a:r>
              <a:rPr lang="en-US" sz="1800" dirty="0">
                <a:latin typeface="Arial" panose="020B0604020202020204" pitchFamily="34" charset="0"/>
                <a:ea typeface="Montserrat Light" charset="0"/>
                <a:cs typeface="Arial" panose="020B0604020202020204" pitchFamily="34" charset="0"/>
              </a:rPr>
              <a:t>4-6                                                                7-9                                                                10                                                                14                                                                 15</a:t>
            </a:r>
          </a:p>
        </p:txBody>
      </p:sp>
      <p:sp>
        <p:nvSpPr>
          <p:cNvPr id="4" name="TextBox 15">
            <a:extLst>
              <a:ext uri="{FF2B5EF4-FFF2-40B4-BE49-F238E27FC236}">
                <a16:creationId xmlns:a16="http://schemas.microsoft.com/office/drawing/2014/main" id="{927218EC-7651-8C50-D38D-B44D0CC2F11B}"/>
              </a:ext>
            </a:extLst>
          </p:cNvPr>
          <p:cNvSpPr txBox="1"/>
          <p:nvPr/>
        </p:nvSpPr>
        <p:spPr>
          <a:xfrm>
            <a:off x="5996546" y="8075890"/>
            <a:ext cx="3607100" cy="1329916"/>
          </a:xfrm>
          <a:prstGeom prst="rect">
            <a:avLst/>
          </a:prstGeom>
          <a:noFill/>
        </p:spPr>
        <p:txBody>
          <a:bodyPr wrap="square" rtlCol="0">
            <a:spAutoFit/>
          </a:bodyPr>
          <a:lstStyle/>
          <a:p>
            <a:pPr>
              <a:lnSpc>
                <a:spcPts val="1840"/>
              </a:lnSpc>
              <a:spcAft>
                <a:spcPts val="800"/>
              </a:spcAft>
            </a:pPr>
            <a:r>
              <a:rPr lang="en-US" sz="2200" dirty="0">
                <a:latin typeface="Arial" panose="020B0604020202020204" pitchFamily="34" charset="0"/>
                <a:ea typeface="Montserrat Light" charset="0"/>
                <a:cs typeface="Arial" panose="020B0604020202020204" pitchFamily="34" charset="0"/>
              </a:rPr>
              <a:t>Sources</a:t>
            </a:r>
          </a:p>
          <a:p>
            <a:pPr>
              <a:lnSpc>
                <a:spcPts val="1840"/>
              </a:lnSpc>
              <a:spcAft>
                <a:spcPts val="800"/>
              </a:spcAft>
            </a:pPr>
            <a:r>
              <a:rPr lang="en-US" sz="2200" dirty="0">
                <a:solidFill>
                  <a:srgbClr val="FDDA00"/>
                </a:solidFill>
                <a:latin typeface="Arial" panose="020B0604020202020204" pitchFamily="34" charset="0"/>
                <a:ea typeface="Montserrat Light" charset="0"/>
                <a:cs typeface="Arial" panose="020B0604020202020204" pitchFamily="34" charset="0"/>
              </a:rPr>
              <a:t>---</a:t>
            </a: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800"/>
              </a:spcAft>
            </a:pPr>
            <a:endParaRPr lang="en-US" sz="2200" dirty="0">
              <a:latin typeface="Arial" panose="020B0604020202020204" pitchFamily="34" charset="0"/>
              <a:ea typeface="Montserrat Light" charset="0"/>
              <a:cs typeface="Arial" panose="020B0604020202020204" pitchFamily="34" charset="0"/>
            </a:endParaRPr>
          </a:p>
          <a:p>
            <a:pPr>
              <a:lnSpc>
                <a:spcPts val="1840"/>
              </a:lnSpc>
              <a:spcAft>
                <a:spcPts val="800"/>
              </a:spcAft>
            </a:pPr>
            <a:r>
              <a:rPr lang="en-US" sz="2200" dirty="0">
                <a:latin typeface="Arial" panose="020B0604020202020204" pitchFamily="34" charset="0"/>
                <a:ea typeface="Montserrat Light" charset="0"/>
                <a:cs typeface="Arial" panose="020B0604020202020204" pitchFamily="34" charset="0"/>
              </a:rPr>
              <a:t>Handling</a:t>
            </a:r>
          </a:p>
        </p:txBody>
      </p:sp>
      <p:pic>
        <p:nvPicPr>
          <p:cNvPr id="10" name="Imagen 9">
            <a:extLst>
              <a:ext uri="{FF2B5EF4-FFF2-40B4-BE49-F238E27FC236}">
                <a16:creationId xmlns:a16="http://schemas.microsoft.com/office/drawing/2014/main" id="{A29AEF38-1744-1F2C-828C-CE6C2853F985}"/>
              </a:ext>
            </a:extLst>
          </p:cNvPr>
          <p:cNvPicPr>
            <a:picLocks noChangeAspect="1"/>
          </p:cNvPicPr>
          <p:nvPr/>
        </p:nvPicPr>
        <p:blipFill rotWithShape="1">
          <a:blip r:embed="rId7">
            <a:extLst>
              <a:ext uri="{28A0092B-C50C-407E-A947-70E740481C1C}">
                <a14:useLocalDpi xmlns:a14="http://schemas.microsoft.com/office/drawing/2010/main" val="0"/>
              </a:ext>
            </a:extLst>
          </a:blip>
          <a:srcRect l="38603" t="25858" r="38522" b="40533"/>
          <a:stretch/>
        </p:blipFill>
        <p:spPr>
          <a:xfrm>
            <a:off x="5917399" y="5108031"/>
            <a:ext cx="3607100" cy="2658643"/>
          </a:xfrm>
          <a:prstGeom prst="rect">
            <a:avLst/>
          </a:prstGeom>
        </p:spPr>
      </p:pic>
      <p:pic>
        <p:nvPicPr>
          <p:cNvPr id="11" name="Imagen 10" descr="Un grupo de personas en un barco en el mar&#10;&#10;Descripción generada automáticamente">
            <a:extLst>
              <a:ext uri="{FF2B5EF4-FFF2-40B4-BE49-F238E27FC236}">
                <a16:creationId xmlns:a16="http://schemas.microsoft.com/office/drawing/2014/main" id="{668A6E84-F568-32C4-9700-C0A74961AC9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075" t="16988" r="40863" b="16988"/>
          <a:stretch/>
        </p:blipFill>
        <p:spPr>
          <a:xfrm>
            <a:off x="10317587" y="5108031"/>
            <a:ext cx="3552878" cy="2617189"/>
          </a:xfrm>
          <a:prstGeom prst="rect">
            <a:avLst/>
          </a:prstGeom>
        </p:spPr>
      </p:pic>
      <p:pic>
        <p:nvPicPr>
          <p:cNvPr id="12" name="Imagen 11">
            <a:extLst>
              <a:ext uri="{FF2B5EF4-FFF2-40B4-BE49-F238E27FC236}">
                <a16:creationId xmlns:a16="http://schemas.microsoft.com/office/drawing/2014/main" id="{658096CA-B5A9-FEC9-8D56-5A0028C6168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475" t="36995" r="45943" b="25441"/>
          <a:stretch/>
        </p:blipFill>
        <p:spPr>
          <a:xfrm>
            <a:off x="14582360" y="5101714"/>
            <a:ext cx="3595188" cy="2622101"/>
          </a:xfrm>
          <a:prstGeom prst="rect">
            <a:avLst/>
          </a:prstGeom>
        </p:spPr>
      </p:pic>
      <p:pic>
        <p:nvPicPr>
          <p:cNvPr id="16" name="Marcador de posición de imagen 42" descr="Imagen que contiene copa&#10;&#10;Descripción generada automáticamente">
            <a:extLst>
              <a:ext uri="{FF2B5EF4-FFF2-40B4-BE49-F238E27FC236}">
                <a16:creationId xmlns:a16="http://schemas.microsoft.com/office/drawing/2014/main" id="{3D9966C2-D94C-C12A-109B-0657974AD06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442" r="14126" b="5709"/>
          <a:stretch/>
        </p:blipFill>
        <p:spPr>
          <a:xfrm>
            <a:off x="18923651" y="5098251"/>
            <a:ext cx="3595188" cy="2617188"/>
          </a:xfrm>
          <a:prstGeom prst="rect">
            <a:avLst/>
          </a:prstGeom>
          <a:solidFill>
            <a:schemeClr val="bg1">
              <a:lumMod val="95000"/>
            </a:schemeClr>
          </a:solidFill>
        </p:spPr>
      </p:pic>
      <p:sp>
        <p:nvSpPr>
          <p:cNvPr id="19" name="Rectángulo 18">
            <a:extLst>
              <a:ext uri="{FF2B5EF4-FFF2-40B4-BE49-F238E27FC236}">
                <a16:creationId xmlns:a16="http://schemas.microsoft.com/office/drawing/2014/main" id="{C5F24105-4722-5E79-0866-1C8C96C77947}"/>
              </a:ext>
            </a:extLst>
          </p:cNvPr>
          <p:cNvSpPr/>
          <p:nvPr/>
        </p:nvSpPr>
        <p:spPr>
          <a:xfrm>
            <a:off x="18671469" y="3714766"/>
            <a:ext cx="4068744" cy="8655222"/>
          </a:xfrm>
          <a:prstGeom prst="rect">
            <a:avLst/>
          </a:prstGeom>
          <a:noFill/>
          <a:ln w="25400">
            <a:solidFill>
              <a:srgbClr val="F6DA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20" name="TextBox 12">
            <a:extLst>
              <a:ext uri="{FF2B5EF4-FFF2-40B4-BE49-F238E27FC236}">
                <a16:creationId xmlns:a16="http://schemas.microsoft.com/office/drawing/2014/main" id="{39FC56AC-14E9-8D20-D55A-C709D9FB2A60}"/>
              </a:ext>
            </a:extLst>
          </p:cNvPr>
          <p:cNvSpPr txBox="1"/>
          <p:nvPr/>
        </p:nvSpPr>
        <p:spPr>
          <a:xfrm>
            <a:off x="18987041" y="4064547"/>
            <a:ext cx="3550856" cy="430887"/>
          </a:xfrm>
          <a:prstGeom prst="rect">
            <a:avLst/>
          </a:prstGeom>
          <a:noFill/>
        </p:spPr>
        <p:txBody>
          <a:bodyPr wrap="square" rtlCol="0">
            <a:spAutoFit/>
          </a:bodyPr>
          <a:lstStyle/>
          <a:p>
            <a:r>
              <a:rPr lang="en-US" sz="2200" b="1" spc="150" dirty="0">
                <a:latin typeface="Arial" panose="020B0604020202020204" pitchFamily="34" charset="0"/>
                <a:ea typeface="Montserrat Light" charset="0"/>
                <a:cs typeface="Arial" panose="020B0604020202020204" pitchFamily="34" charset="0"/>
              </a:rPr>
              <a:t>NEXT STEPS</a:t>
            </a:r>
          </a:p>
        </p:txBody>
      </p:sp>
      <p:pic>
        <p:nvPicPr>
          <p:cNvPr id="22" name="Imagen 21">
            <a:extLst>
              <a:ext uri="{FF2B5EF4-FFF2-40B4-BE49-F238E27FC236}">
                <a16:creationId xmlns:a16="http://schemas.microsoft.com/office/drawing/2014/main" id="{EB40EA06-D4C4-63F3-BDDF-35680DF16F4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475" t="36995" r="45943" b="25441"/>
          <a:stretch/>
        </p:blipFill>
        <p:spPr>
          <a:xfrm>
            <a:off x="18923651" y="5093338"/>
            <a:ext cx="3595188" cy="2622101"/>
          </a:xfrm>
          <a:prstGeom prst="rect">
            <a:avLst/>
          </a:prstGeom>
        </p:spPr>
      </p:pic>
      <p:pic>
        <p:nvPicPr>
          <p:cNvPr id="25" name="Marcador de posición de imagen 3" descr="Imagen que contiene cielo, exterior, barco, embarcación&#10;&#10;Descripción generada automáticamente">
            <a:extLst>
              <a:ext uri="{FF2B5EF4-FFF2-40B4-BE49-F238E27FC236}">
                <a16:creationId xmlns:a16="http://schemas.microsoft.com/office/drawing/2014/main" id="{6F61B2C6-B175-D37A-2247-A14BF56856B2}"/>
              </a:ext>
            </a:extLst>
          </p:cNvPr>
          <p:cNvPicPr>
            <a:picLocks noChangeAspect="1"/>
          </p:cNvPicPr>
          <p:nvPr/>
        </p:nvPicPr>
        <p:blipFill rotWithShape="1">
          <a:blip r:embed="rId10" cstate="email">
            <a:extLst>
              <a:ext uri="{28A0092B-C50C-407E-A947-70E740481C1C}">
                <a14:useLocalDpi xmlns:a14="http://schemas.microsoft.com/office/drawing/2010/main" val="0"/>
              </a:ext>
            </a:extLst>
          </a:blip>
          <a:srcRect l="20132" t="18130" r="53396" b="47685"/>
          <a:stretch/>
        </p:blipFill>
        <p:spPr>
          <a:xfrm>
            <a:off x="18892790" y="5093338"/>
            <a:ext cx="3679187" cy="267333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249572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46">
            <a:extLst>
              <a:ext uri="{FF2B5EF4-FFF2-40B4-BE49-F238E27FC236}">
                <a16:creationId xmlns:a16="http://schemas.microsoft.com/office/drawing/2014/main" id="{3E7C95ED-0FCA-BD2C-A7B0-5E6764947252}"/>
              </a:ext>
            </a:extLst>
          </p:cNvPr>
          <p:cNvPicPr>
            <a:picLocks noChangeAspect="1"/>
          </p:cNvPicPr>
          <p:nvPr/>
        </p:nvPicPr>
        <p:blipFill rotWithShape="1">
          <a:blip r:embed="rId3">
            <a:alphaModFix amt="40000"/>
            <a:extLst>
              <a:ext uri="{BEBA8EAE-BF5A-486C-A8C5-ECC9F3942E4B}">
                <a14:imgProps xmlns:a14="http://schemas.microsoft.com/office/drawing/2010/main">
                  <a14:imgLayer r:embed="rId4">
                    <a14:imgEffect>
                      <a14:saturation sat="44000"/>
                    </a14:imgEffect>
                  </a14:imgLayer>
                </a14:imgProps>
              </a:ext>
              <a:ext uri="{28A0092B-C50C-407E-A947-70E740481C1C}">
                <a14:useLocalDpi xmlns:a14="http://schemas.microsoft.com/office/drawing/2010/main" val="0"/>
              </a:ext>
            </a:extLst>
          </a:blip>
          <a:srcRect l="41126" r="18468"/>
          <a:stretch/>
        </p:blipFill>
        <p:spPr>
          <a:xfrm>
            <a:off x="0" y="0"/>
            <a:ext cx="7364463" cy="13669556"/>
          </a:xfrm>
          <a:prstGeom prst="rect">
            <a:avLst/>
          </a:prstGeom>
        </p:spPr>
      </p:pic>
      <p:sp>
        <p:nvSpPr>
          <p:cNvPr id="2" name="Freeform 2"/>
          <p:cNvSpPr/>
          <p:nvPr/>
        </p:nvSpPr>
        <p:spPr>
          <a:xfrm>
            <a:off x="21797964" y="1064029"/>
            <a:ext cx="1819064" cy="1089956"/>
          </a:xfrm>
          <a:custGeom>
            <a:avLst/>
            <a:gdLst/>
            <a:ahLst/>
            <a:cxnLst/>
            <a:rect l="l" t="t" r="r" b="b"/>
            <a:pathLst>
              <a:path w="1364298" h="817467">
                <a:moveTo>
                  <a:pt x="0" y="0"/>
                </a:moveTo>
                <a:lnTo>
                  <a:pt x="1364298" y="0"/>
                </a:lnTo>
                <a:lnTo>
                  <a:pt x="1364298" y="817467"/>
                </a:lnTo>
                <a:lnTo>
                  <a:pt x="0" y="817467"/>
                </a:lnTo>
                <a:lnTo>
                  <a:pt x="0" y="0"/>
                </a:lnTo>
                <a:close/>
              </a:path>
            </a:pathLst>
          </a:custGeom>
          <a:blipFill>
            <a:blip r:embed="rId5"/>
            <a:stretch>
              <a:fillRect t="-118" b="-118"/>
            </a:stretch>
          </a:blipFill>
        </p:spPr>
        <p:txBody>
          <a:bodyPr/>
          <a:lstStyle/>
          <a:p>
            <a:endParaRPr lang="es-ES" sz="4800"/>
          </a:p>
        </p:txBody>
      </p:sp>
      <p:sp>
        <p:nvSpPr>
          <p:cNvPr id="3" name="Freeform 3" descr="Shape  Automatically generated description"/>
          <p:cNvSpPr/>
          <p:nvPr/>
        </p:nvSpPr>
        <p:spPr>
          <a:xfrm>
            <a:off x="16912423" y="9346111"/>
            <a:ext cx="5835502" cy="2583354"/>
          </a:xfrm>
          <a:custGeom>
            <a:avLst/>
            <a:gdLst/>
            <a:ahLst/>
            <a:cxnLst/>
            <a:rect l="l" t="t" r="r" b="b"/>
            <a:pathLst>
              <a:path w="7352038" h="3254719">
                <a:moveTo>
                  <a:pt x="0" y="0"/>
                </a:moveTo>
                <a:lnTo>
                  <a:pt x="7352038" y="0"/>
                </a:lnTo>
                <a:lnTo>
                  <a:pt x="7352038" y="3254720"/>
                </a:lnTo>
                <a:lnTo>
                  <a:pt x="0" y="3254720"/>
                </a:lnTo>
                <a:lnTo>
                  <a:pt x="0" y="0"/>
                </a:lnTo>
                <a:close/>
              </a:path>
            </a:pathLst>
          </a:custGeom>
          <a:blipFill>
            <a:blip r:embed="rId6"/>
            <a:stretch>
              <a:fillRect t="-23176" b="-17672"/>
            </a:stretch>
          </a:blipFill>
        </p:spPr>
        <p:txBody>
          <a:bodyPr/>
          <a:lstStyle/>
          <a:p>
            <a:endParaRPr lang="es-ES" sz="4800"/>
          </a:p>
        </p:txBody>
      </p:sp>
      <p:sp>
        <p:nvSpPr>
          <p:cNvPr id="4" name="TextBox 4"/>
          <p:cNvSpPr txBox="1"/>
          <p:nvPr/>
        </p:nvSpPr>
        <p:spPr>
          <a:xfrm>
            <a:off x="9098617" y="2672770"/>
            <a:ext cx="5945416" cy="6770571"/>
          </a:xfrm>
          <a:prstGeom prst="rect">
            <a:avLst/>
          </a:prstGeom>
        </p:spPr>
        <p:txBody>
          <a:bodyPr lIns="0" tIns="0" rIns="0" bIns="0" rtlCol="0" anchor="t">
            <a:spAutoFit/>
          </a:bodyPr>
          <a:lstStyle/>
          <a:p>
            <a:pPr>
              <a:lnSpc>
                <a:spcPts val="3839"/>
              </a:lnSpc>
              <a:spcBef>
                <a:spcPct val="0"/>
              </a:spcBef>
            </a:pPr>
            <a:r>
              <a:rPr lang="en-US" sz="2400" b="1" dirty="0">
                <a:latin typeface="Arial"/>
              </a:rPr>
              <a:t>Why?</a:t>
            </a:r>
          </a:p>
          <a:p>
            <a:pPr algn="just">
              <a:lnSpc>
                <a:spcPts val="3839"/>
              </a:lnSpc>
              <a:spcBef>
                <a:spcPct val="0"/>
              </a:spcBef>
            </a:pPr>
            <a:r>
              <a:rPr lang="en-US" sz="2400" dirty="0">
                <a:latin typeface="Arial"/>
              </a:rPr>
              <a:t>Since competition for marine space is increasing, it is interesting to included spatial information into Management Strategy Evaluation (MSE) to inform Ecosystem-Based Fisheries Management (EBFM). </a:t>
            </a:r>
          </a:p>
          <a:p>
            <a:pPr algn="just">
              <a:lnSpc>
                <a:spcPts val="3839"/>
              </a:lnSpc>
              <a:spcBef>
                <a:spcPct val="0"/>
              </a:spcBef>
            </a:pPr>
            <a:endParaRPr lang="en-US" sz="2400" dirty="0">
              <a:latin typeface="Arial"/>
            </a:endParaRPr>
          </a:p>
          <a:p>
            <a:pPr algn="just">
              <a:lnSpc>
                <a:spcPts val="3839"/>
              </a:lnSpc>
              <a:spcBef>
                <a:spcPct val="0"/>
              </a:spcBef>
            </a:pPr>
            <a:r>
              <a:rPr lang="en-US" sz="2400" dirty="0">
                <a:latin typeface="Arial"/>
              </a:rPr>
              <a:t>Evaluation tools should include this kind of information to better predict impacts and define effective management strategies.</a:t>
            </a:r>
          </a:p>
          <a:p>
            <a:pPr algn="just">
              <a:lnSpc>
                <a:spcPts val="3839"/>
              </a:lnSpc>
              <a:spcBef>
                <a:spcPct val="0"/>
              </a:spcBef>
            </a:pPr>
            <a:endParaRPr lang="en-US" sz="2400" dirty="0">
              <a:latin typeface="Arial"/>
            </a:endParaRPr>
          </a:p>
          <a:p>
            <a:pPr>
              <a:lnSpc>
                <a:spcPts val="3839"/>
              </a:lnSpc>
              <a:spcBef>
                <a:spcPct val="0"/>
              </a:spcBef>
            </a:pPr>
            <a:endParaRPr lang="en-US" sz="2400" dirty="0">
              <a:latin typeface="Arial"/>
            </a:endParaRPr>
          </a:p>
          <a:p>
            <a:pPr>
              <a:lnSpc>
                <a:spcPts val="3839"/>
              </a:lnSpc>
              <a:spcBef>
                <a:spcPct val="0"/>
              </a:spcBef>
            </a:pPr>
            <a:endParaRPr lang="en-US" sz="2400" dirty="0">
              <a:latin typeface="Arial"/>
            </a:endParaRPr>
          </a:p>
        </p:txBody>
      </p:sp>
      <p:sp>
        <p:nvSpPr>
          <p:cNvPr id="5" name="TextBox 5"/>
          <p:cNvSpPr txBox="1"/>
          <p:nvPr/>
        </p:nvSpPr>
        <p:spPr>
          <a:xfrm>
            <a:off x="17214889" y="2557019"/>
            <a:ext cx="5945416" cy="4334007"/>
          </a:xfrm>
          <a:prstGeom prst="rect">
            <a:avLst/>
          </a:prstGeom>
        </p:spPr>
        <p:txBody>
          <a:bodyPr lIns="0" tIns="0" rIns="0" bIns="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ts val="3839"/>
              </a:lnSpc>
              <a:spcBef>
                <a:spcPct val="0"/>
              </a:spcBef>
              <a:defRPr sz="2400">
                <a:latin typeface="Arial"/>
              </a:defRPr>
            </a:lvl1pPr>
          </a:lstStyle>
          <a:p>
            <a:r>
              <a:rPr lang="en-US" b="1" dirty="0"/>
              <a:t>How?</a:t>
            </a:r>
          </a:p>
          <a:p>
            <a:pPr algn="just"/>
            <a:r>
              <a:rPr lang="en-US" dirty="0"/>
              <a:t>Some fishing gear, such as bottom otter trawls (OTB), catch a wide variety of species due to their high non-selective nature.</a:t>
            </a:r>
          </a:p>
          <a:p>
            <a:pPr algn="just"/>
            <a:endParaRPr lang="en-US" dirty="0"/>
          </a:p>
          <a:p>
            <a:pPr algn="just"/>
            <a:r>
              <a:rPr lang="en-US" dirty="0"/>
              <a:t>The objective is to </a:t>
            </a:r>
            <a:r>
              <a:rPr lang="en-US" b="1" dirty="0"/>
              <a:t>check if it possible to create clusters that are spatially explicit and species-wise explainable. </a:t>
            </a:r>
          </a:p>
        </p:txBody>
      </p:sp>
      <p:grpSp>
        <p:nvGrpSpPr>
          <p:cNvPr id="7" name="Group 7"/>
          <p:cNvGrpSpPr/>
          <p:nvPr/>
        </p:nvGrpSpPr>
        <p:grpSpPr>
          <a:xfrm>
            <a:off x="1885409" y="2768434"/>
            <a:ext cx="743132" cy="120641"/>
            <a:chOff x="0" y="0"/>
            <a:chExt cx="743132" cy="120642"/>
          </a:xfrm>
        </p:grpSpPr>
        <p:sp>
          <p:nvSpPr>
            <p:cNvPr id="8" name="Freeform 8"/>
            <p:cNvSpPr/>
            <p:nvPr/>
          </p:nvSpPr>
          <p:spPr>
            <a:xfrm>
              <a:off x="0" y="0"/>
              <a:ext cx="743077" cy="120650"/>
            </a:xfrm>
            <a:custGeom>
              <a:avLst/>
              <a:gdLst/>
              <a:ahLst/>
              <a:cxnLst/>
              <a:rect l="l" t="t" r="r" b="b"/>
              <a:pathLst>
                <a:path w="743077" h="120650">
                  <a:moveTo>
                    <a:pt x="0" y="0"/>
                  </a:moveTo>
                  <a:lnTo>
                    <a:pt x="743077" y="0"/>
                  </a:lnTo>
                  <a:lnTo>
                    <a:pt x="743077" y="120650"/>
                  </a:lnTo>
                  <a:lnTo>
                    <a:pt x="0" y="120650"/>
                  </a:lnTo>
                  <a:close/>
                </a:path>
              </a:pathLst>
            </a:custGeom>
            <a:solidFill>
              <a:srgbClr val="FDDA00"/>
            </a:solidFill>
          </p:spPr>
          <p:txBody>
            <a:bodyPr/>
            <a:lstStyle/>
            <a:p>
              <a:endParaRPr lang="es-ES" sz="4800"/>
            </a:p>
          </p:txBody>
        </p:sp>
      </p:grpSp>
      <p:sp>
        <p:nvSpPr>
          <p:cNvPr id="19" name="TextBox 5">
            <a:extLst>
              <a:ext uri="{FF2B5EF4-FFF2-40B4-BE49-F238E27FC236}">
                <a16:creationId xmlns:a16="http://schemas.microsoft.com/office/drawing/2014/main" id="{CE765EE0-1C21-518E-1C12-504432C76105}"/>
              </a:ext>
            </a:extLst>
          </p:cNvPr>
          <p:cNvSpPr txBox="1"/>
          <p:nvPr/>
        </p:nvSpPr>
        <p:spPr>
          <a:xfrm>
            <a:off x="1711403" y="1211806"/>
            <a:ext cx="4890693" cy="1474956"/>
          </a:xfrm>
          <a:prstGeom prst="rect">
            <a:avLst/>
          </a:prstGeom>
        </p:spPr>
        <p:txBody>
          <a:bodyPr wrap="square" lIns="0" tIns="0" rIns="0" bIns="0" rtlCol="0" anchor="t">
            <a:spAutoFit/>
          </a:bodyPr>
          <a:lstStyle/>
          <a:p>
            <a:pPr>
              <a:lnSpc>
                <a:spcPts val="6000"/>
              </a:lnSpc>
              <a:spcBef>
                <a:spcPct val="0"/>
              </a:spcBef>
            </a:pPr>
            <a:r>
              <a:rPr lang="en-US" sz="4400" b="1" dirty="0">
                <a:latin typeface="Arial" panose="020B0604020202020204" pitchFamily="34" charset="0"/>
              </a:rPr>
              <a:t>Objectives and methods</a:t>
            </a:r>
          </a:p>
        </p:txBody>
      </p:sp>
      <p:sp>
        <p:nvSpPr>
          <p:cNvPr id="29" name="CuadroTexto 28">
            <a:extLst>
              <a:ext uri="{FF2B5EF4-FFF2-40B4-BE49-F238E27FC236}">
                <a16:creationId xmlns:a16="http://schemas.microsoft.com/office/drawing/2014/main" id="{03E8CBCB-F3EC-C335-C822-0CB5C3594B37}"/>
              </a:ext>
            </a:extLst>
          </p:cNvPr>
          <p:cNvSpPr txBox="1"/>
          <p:nvPr/>
        </p:nvSpPr>
        <p:spPr>
          <a:xfrm>
            <a:off x="1611589" y="3544522"/>
            <a:ext cx="5120062" cy="252889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3839"/>
              </a:lnSpc>
              <a:spcBef>
                <a:spcPct val="0"/>
              </a:spcBef>
            </a:pPr>
            <a:r>
              <a:rPr lang="en-US" sz="3600" b="1" dirty="0">
                <a:latin typeface="Arial"/>
              </a:rPr>
              <a:t>Objective</a:t>
            </a:r>
          </a:p>
          <a:p>
            <a:pPr>
              <a:lnSpc>
                <a:spcPts val="3839"/>
              </a:lnSpc>
              <a:spcBef>
                <a:spcPct val="0"/>
              </a:spcBef>
            </a:pPr>
            <a:r>
              <a:rPr lang="en-US" sz="3600" dirty="0">
                <a:latin typeface="Arial"/>
              </a:rPr>
              <a:t>To determine whether the catch composition by gear is spatially dependent or not.</a:t>
            </a:r>
          </a:p>
        </p:txBody>
      </p:sp>
      <p:sp>
        <p:nvSpPr>
          <p:cNvPr id="31" name="CuadroTexto 30">
            <a:extLst>
              <a:ext uri="{FF2B5EF4-FFF2-40B4-BE49-F238E27FC236}">
                <a16:creationId xmlns:a16="http://schemas.microsoft.com/office/drawing/2014/main" id="{45B908DD-14C4-F0A2-33CA-4045878CE904}"/>
              </a:ext>
            </a:extLst>
          </p:cNvPr>
          <p:cNvSpPr txBox="1"/>
          <p:nvPr/>
        </p:nvSpPr>
        <p:spPr>
          <a:xfrm>
            <a:off x="9096833" y="9802392"/>
            <a:ext cx="5947200" cy="1897443"/>
          </a:xfrm>
          <a:prstGeom prst="rect">
            <a:avLst/>
          </a:prstGeom>
        </p:spPr>
        <p:txBody>
          <a:bodyPr wrap="square" lIns="0" tIns="0" rIns="0" bIns="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ts val="3839"/>
              </a:lnSpc>
              <a:spcBef>
                <a:spcPct val="0"/>
              </a:spcBef>
              <a:defRPr sz="2400">
                <a:latin typeface="Arial"/>
              </a:defRPr>
            </a:lvl1pPr>
          </a:lstStyle>
          <a:p>
            <a:r>
              <a:rPr lang="en-US" b="1" dirty="0"/>
              <a:t>For what?</a:t>
            </a:r>
            <a:endParaRPr lang="en-US" dirty="0"/>
          </a:p>
          <a:p>
            <a:pPr algn="just"/>
            <a:r>
              <a:rPr lang="en-US" dirty="0"/>
              <a:t>Consequences of different space usages can be accounted e.g., Marine Protected Areas (MPA).</a:t>
            </a:r>
          </a:p>
        </p:txBody>
      </p:sp>
      <p:grpSp>
        <p:nvGrpSpPr>
          <p:cNvPr id="42" name="Grupo 41">
            <a:extLst>
              <a:ext uri="{FF2B5EF4-FFF2-40B4-BE49-F238E27FC236}">
                <a16:creationId xmlns:a16="http://schemas.microsoft.com/office/drawing/2014/main" id="{2EAB7BEA-BC6F-6627-10F8-FF6068A5E5FA}"/>
              </a:ext>
            </a:extLst>
          </p:cNvPr>
          <p:cNvGrpSpPr/>
          <p:nvPr/>
        </p:nvGrpSpPr>
        <p:grpSpPr>
          <a:xfrm>
            <a:off x="8932937" y="1135482"/>
            <a:ext cx="1126998" cy="1126998"/>
            <a:chOff x="1703579" y="4441613"/>
            <a:chExt cx="1126998" cy="1126998"/>
          </a:xfrm>
        </p:grpSpPr>
        <p:grpSp>
          <p:nvGrpSpPr>
            <p:cNvPr id="10" name="Group 10"/>
            <p:cNvGrpSpPr/>
            <p:nvPr/>
          </p:nvGrpSpPr>
          <p:grpSpPr>
            <a:xfrm>
              <a:off x="1703579" y="4441613"/>
              <a:ext cx="1126998" cy="1126998"/>
              <a:chOff x="0" y="0"/>
              <a:chExt cx="1126998" cy="1126998"/>
            </a:xfrm>
          </p:grpSpPr>
          <p:sp>
            <p:nvSpPr>
              <p:cNvPr id="11" name="Freeform 11"/>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numCol="3" anchor="ctr"/>
              <a:lstStyle/>
              <a:p>
                <a:pPr algn="ctr"/>
                <a:endParaRPr lang="es-ES" sz="4800" dirty="0"/>
              </a:p>
            </p:txBody>
          </p:sp>
          <p:sp>
            <p:nvSpPr>
              <p:cNvPr id="12" name="Freeform 12"/>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numCol="3"/>
              <a:lstStyle/>
              <a:p>
                <a:pPr algn="ctr"/>
                <a:endParaRPr lang="es-ES" sz="4800"/>
              </a:p>
            </p:txBody>
          </p:sp>
        </p:grpSp>
        <p:sp>
          <p:nvSpPr>
            <p:cNvPr id="32" name="CuadroTexto 31">
              <a:extLst>
                <a:ext uri="{FF2B5EF4-FFF2-40B4-BE49-F238E27FC236}">
                  <a16:creationId xmlns:a16="http://schemas.microsoft.com/office/drawing/2014/main" id="{ED70F731-A96E-6CBF-F2C4-ABDD3FC318BE}"/>
                </a:ext>
              </a:extLst>
            </p:cNvPr>
            <p:cNvSpPr txBox="1"/>
            <p:nvPr/>
          </p:nvSpPr>
          <p:spPr>
            <a:xfrm>
              <a:off x="1703579" y="4635781"/>
              <a:ext cx="1126998"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s-ES" sz="3600" b="1" i="0" u="none" strike="noStrike" cap="none" spc="0" normalizeH="0" baseline="0" dirty="0">
                  <a:ln>
                    <a:noFill/>
                  </a:ln>
                  <a:solidFill>
                    <a:schemeClr val="bg1"/>
                  </a:solidFill>
                  <a:effectLst/>
                  <a:uFillTx/>
                  <a:latin typeface="+mn-lt"/>
                  <a:ea typeface="+mn-ea"/>
                  <a:cs typeface="+mn-cs"/>
                  <a:sym typeface="Calibri"/>
                </a:rPr>
                <a:t>1</a:t>
              </a:r>
            </a:p>
          </p:txBody>
        </p:sp>
      </p:grpSp>
      <p:grpSp>
        <p:nvGrpSpPr>
          <p:cNvPr id="43" name="Grupo 42">
            <a:extLst>
              <a:ext uri="{FF2B5EF4-FFF2-40B4-BE49-F238E27FC236}">
                <a16:creationId xmlns:a16="http://schemas.microsoft.com/office/drawing/2014/main" id="{EDF49284-87C9-94B9-1084-1ECBE229B82B}"/>
              </a:ext>
            </a:extLst>
          </p:cNvPr>
          <p:cNvGrpSpPr/>
          <p:nvPr/>
        </p:nvGrpSpPr>
        <p:grpSpPr>
          <a:xfrm>
            <a:off x="9096833" y="8413281"/>
            <a:ext cx="1126998" cy="1126998"/>
            <a:chOff x="8636441" y="4433511"/>
            <a:chExt cx="1126998" cy="1126998"/>
          </a:xfrm>
        </p:grpSpPr>
        <p:grpSp>
          <p:nvGrpSpPr>
            <p:cNvPr id="34" name="Group 10">
              <a:extLst>
                <a:ext uri="{FF2B5EF4-FFF2-40B4-BE49-F238E27FC236}">
                  <a16:creationId xmlns:a16="http://schemas.microsoft.com/office/drawing/2014/main" id="{0D2AA919-9523-8794-6816-884C9DBD40B6}"/>
                </a:ext>
              </a:extLst>
            </p:cNvPr>
            <p:cNvGrpSpPr/>
            <p:nvPr/>
          </p:nvGrpSpPr>
          <p:grpSpPr>
            <a:xfrm>
              <a:off x="8636441" y="4433511"/>
              <a:ext cx="1126998" cy="1126998"/>
              <a:chOff x="0" y="0"/>
              <a:chExt cx="1126998" cy="1126998"/>
            </a:xfrm>
          </p:grpSpPr>
          <p:sp>
            <p:nvSpPr>
              <p:cNvPr id="35" name="Freeform 11">
                <a:extLst>
                  <a:ext uri="{FF2B5EF4-FFF2-40B4-BE49-F238E27FC236}">
                    <a16:creationId xmlns:a16="http://schemas.microsoft.com/office/drawing/2014/main" id="{823C795E-C990-A2D7-933C-580507B7D618}"/>
                  </a:ext>
                </a:extLst>
              </p:cNvPr>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numCol="3" anchor="ctr"/>
              <a:lstStyle/>
              <a:p>
                <a:pPr algn="ctr"/>
                <a:endParaRPr lang="es-ES" sz="4800" dirty="0"/>
              </a:p>
            </p:txBody>
          </p:sp>
          <p:sp>
            <p:nvSpPr>
              <p:cNvPr id="36" name="Freeform 12">
                <a:extLst>
                  <a:ext uri="{FF2B5EF4-FFF2-40B4-BE49-F238E27FC236}">
                    <a16:creationId xmlns:a16="http://schemas.microsoft.com/office/drawing/2014/main" id="{A183859B-EBB4-83C5-6F98-7DADA248D1A8}"/>
                  </a:ext>
                </a:extLst>
              </p:cNvPr>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numCol="3"/>
              <a:lstStyle/>
              <a:p>
                <a:pPr algn="ctr"/>
                <a:endParaRPr lang="es-ES" sz="4800"/>
              </a:p>
            </p:txBody>
          </p:sp>
        </p:grpSp>
        <p:sp>
          <p:nvSpPr>
            <p:cNvPr id="37" name="CuadroTexto 36">
              <a:extLst>
                <a:ext uri="{FF2B5EF4-FFF2-40B4-BE49-F238E27FC236}">
                  <a16:creationId xmlns:a16="http://schemas.microsoft.com/office/drawing/2014/main" id="{97DD0725-DA7E-31CE-DB92-F2AB8A481C03}"/>
                </a:ext>
              </a:extLst>
            </p:cNvPr>
            <p:cNvSpPr txBox="1"/>
            <p:nvPr/>
          </p:nvSpPr>
          <p:spPr>
            <a:xfrm>
              <a:off x="8636441" y="4627679"/>
              <a:ext cx="1126998"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lang="es-ES" b="1" dirty="0">
                  <a:solidFill>
                    <a:schemeClr val="bg1"/>
                  </a:solidFill>
                </a:rPr>
                <a:t>2</a:t>
              </a:r>
              <a:endParaRPr kumimoji="0" lang="es-ES" sz="3600" b="1" i="0" u="none" strike="noStrike" cap="none" spc="0" normalizeH="0" baseline="0" dirty="0">
                <a:ln>
                  <a:noFill/>
                </a:ln>
                <a:solidFill>
                  <a:schemeClr val="bg1"/>
                </a:solidFill>
                <a:effectLst/>
                <a:uFillTx/>
                <a:latin typeface="+mn-lt"/>
                <a:ea typeface="+mn-ea"/>
                <a:cs typeface="+mn-cs"/>
                <a:sym typeface="Calibri"/>
              </a:endParaRPr>
            </a:p>
          </p:txBody>
        </p:sp>
      </p:grpSp>
      <p:grpSp>
        <p:nvGrpSpPr>
          <p:cNvPr id="44" name="Grupo 43">
            <a:extLst>
              <a:ext uri="{FF2B5EF4-FFF2-40B4-BE49-F238E27FC236}">
                <a16:creationId xmlns:a16="http://schemas.microsoft.com/office/drawing/2014/main" id="{0C4EFDC2-184D-3594-717F-76BEB53CBAB7}"/>
              </a:ext>
            </a:extLst>
          </p:cNvPr>
          <p:cNvGrpSpPr/>
          <p:nvPr/>
        </p:nvGrpSpPr>
        <p:grpSpPr>
          <a:xfrm>
            <a:off x="16912423" y="1019731"/>
            <a:ext cx="1126998" cy="1126998"/>
            <a:chOff x="17840322" y="4433511"/>
            <a:chExt cx="1126998" cy="1126998"/>
          </a:xfrm>
        </p:grpSpPr>
        <p:grpSp>
          <p:nvGrpSpPr>
            <p:cNvPr id="38" name="Group 10">
              <a:extLst>
                <a:ext uri="{FF2B5EF4-FFF2-40B4-BE49-F238E27FC236}">
                  <a16:creationId xmlns:a16="http://schemas.microsoft.com/office/drawing/2014/main" id="{6977CF20-200E-5E29-E459-1373ECCE574D}"/>
                </a:ext>
              </a:extLst>
            </p:cNvPr>
            <p:cNvGrpSpPr/>
            <p:nvPr/>
          </p:nvGrpSpPr>
          <p:grpSpPr>
            <a:xfrm>
              <a:off x="17840322" y="4433511"/>
              <a:ext cx="1126998" cy="1126998"/>
              <a:chOff x="0" y="0"/>
              <a:chExt cx="1126998" cy="1126998"/>
            </a:xfrm>
          </p:grpSpPr>
          <p:sp>
            <p:nvSpPr>
              <p:cNvPr id="39" name="Freeform 11">
                <a:extLst>
                  <a:ext uri="{FF2B5EF4-FFF2-40B4-BE49-F238E27FC236}">
                    <a16:creationId xmlns:a16="http://schemas.microsoft.com/office/drawing/2014/main" id="{5524DD6F-C312-EF55-9232-494D4D289E5C}"/>
                  </a:ext>
                </a:extLst>
              </p:cNvPr>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numCol="3" anchor="ctr"/>
              <a:lstStyle/>
              <a:p>
                <a:pPr algn="ctr"/>
                <a:endParaRPr lang="es-ES" sz="4800" dirty="0"/>
              </a:p>
            </p:txBody>
          </p:sp>
          <p:sp>
            <p:nvSpPr>
              <p:cNvPr id="40" name="Freeform 12">
                <a:extLst>
                  <a:ext uri="{FF2B5EF4-FFF2-40B4-BE49-F238E27FC236}">
                    <a16:creationId xmlns:a16="http://schemas.microsoft.com/office/drawing/2014/main" id="{60BE5AC3-92F5-3207-4227-441319AF4517}"/>
                  </a:ext>
                </a:extLst>
              </p:cNvPr>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numCol="3"/>
              <a:lstStyle/>
              <a:p>
                <a:pPr algn="ctr"/>
                <a:endParaRPr lang="es-ES" sz="4800"/>
              </a:p>
            </p:txBody>
          </p:sp>
        </p:grpSp>
        <p:sp>
          <p:nvSpPr>
            <p:cNvPr id="41" name="CuadroTexto 40">
              <a:extLst>
                <a:ext uri="{FF2B5EF4-FFF2-40B4-BE49-F238E27FC236}">
                  <a16:creationId xmlns:a16="http://schemas.microsoft.com/office/drawing/2014/main" id="{817B21E3-1F94-AC9D-AB45-4E54AC4CA243}"/>
                </a:ext>
              </a:extLst>
            </p:cNvPr>
            <p:cNvSpPr txBox="1"/>
            <p:nvPr/>
          </p:nvSpPr>
          <p:spPr>
            <a:xfrm>
              <a:off x="17840322" y="4627679"/>
              <a:ext cx="1126998"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lang="es-ES" b="1" dirty="0">
                  <a:solidFill>
                    <a:schemeClr val="bg1"/>
                  </a:solidFill>
                </a:rPr>
                <a:t>3</a:t>
              </a:r>
              <a:endParaRPr kumimoji="0" lang="es-ES" sz="3600" b="1" i="0" u="none" strike="noStrike" cap="none" spc="0" normalizeH="0" baseline="0" dirty="0">
                <a:ln>
                  <a:noFill/>
                </a:ln>
                <a:solidFill>
                  <a:schemeClr val="bg1"/>
                </a:solidFill>
                <a:effectLst/>
                <a:uFillTx/>
                <a:latin typeface="+mn-lt"/>
                <a:ea typeface="+mn-ea"/>
                <a:cs typeface="+mn-cs"/>
                <a:sym typeface="Calibri"/>
              </a:endParaRPr>
            </a:p>
          </p:txBody>
        </p:sp>
      </p:grpSp>
      <p:sp>
        <p:nvSpPr>
          <p:cNvPr id="46" name="Marcador de número de diapositiva 45">
            <a:extLst>
              <a:ext uri="{FF2B5EF4-FFF2-40B4-BE49-F238E27FC236}">
                <a16:creationId xmlns:a16="http://schemas.microsoft.com/office/drawing/2014/main" id="{10AC3155-30C5-BE7F-2621-AB5F22DED05B}"/>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CB5A87BB-8A72-807C-5641-52678D83FA3A}"/>
              </a:ext>
            </a:extLst>
          </p:cNvPr>
          <p:cNvSpPr/>
          <p:nvPr/>
        </p:nvSpPr>
        <p:spPr>
          <a:xfrm rot="5400000">
            <a:off x="2884758" y="8577032"/>
            <a:ext cx="396372" cy="2063711"/>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2" name="Freeform 2"/>
          <p:cNvSpPr/>
          <p:nvPr/>
        </p:nvSpPr>
        <p:spPr>
          <a:xfrm>
            <a:off x="21797964" y="1064029"/>
            <a:ext cx="1819064" cy="1089956"/>
          </a:xfrm>
          <a:custGeom>
            <a:avLst/>
            <a:gdLst/>
            <a:ahLst/>
            <a:cxnLst/>
            <a:rect l="l" t="t" r="r" b="b"/>
            <a:pathLst>
              <a:path w="1364298" h="817467">
                <a:moveTo>
                  <a:pt x="0" y="0"/>
                </a:moveTo>
                <a:lnTo>
                  <a:pt x="1364298" y="0"/>
                </a:lnTo>
                <a:lnTo>
                  <a:pt x="1364298" y="817467"/>
                </a:lnTo>
                <a:lnTo>
                  <a:pt x="0" y="817467"/>
                </a:lnTo>
                <a:lnTo>
                  <a:pt x="0" y="0"/>
                </a:lnTo>
                <a:close/>
              </a:path>
            </a:pathLst>
          </a:custGeom>
          <a:blipFill>
            <a:blip r:embed="rId3"/>
            <a:stretch>
              <a:fillRect t="-118" b="-118"/>
            </a:stretch>
          </a:blipFill>
        </p:spPr>
        <p:txBody>
          <a:bodyPr/>
          <a:lstStyle/>
          <a:p>
            <a:endParaRPr lang="es-ES" sz="4800"/>
          </a:p>
        </p:txBody>
      </p:sp>
      <p:sp>
        <p:nvSpPr>
          <p:cNvPr id="5" name="TextBox 5"/>
          <p:cNvSpPr txBox="1"/>
          <p:nvPr/>
        </p:nvSpPr>
        <p:spPr>
          <a:xfrm>
            <a:off x="2051089" y="5955368"/>
            <a:ext cx="5945416" cy="4334007"/>
          </a:xfrm>
          <a:prstGeom prst="rect">
            <a:avLst/>
          </a:prstGeom>
        </p:spPr>
        <p:txBody>
          <a:bodyPr lIns="0" tIns="0" rIns="0" bIns="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ts val="3839"/>
              </a:lnSpc>
              <a:spcBef>
                <a:spcPct val="0"/>
              </a:spcBef>
              <a:defRPr sz="2400">
                <a:latin typeface="Arial"/>
              </a:defRPr>
            </a:lvl1pPr>
          </a:lstStyle>
          <a:p>
            <a:r>
              <a:rPr lang="en-US" b="1" dirty="0"/>
              <a:t>How?</a:t>
            </a:r>
          </a:p>
          <a:p>
            <a:pPr algn="just"/>
            <a:r>
              <a:rPr lang="en-US" dirty="0"/>
              <a:t>Some fishing gear, such as bottom otter trawls (OTB), catch a wide variety of species due to their high non-selective nature.</a:t>
            </a:r>
          </a:p>
          <a:p>
            <a:pPr algn="just"/>
            <a:endParaRPr lang="en-US" dirty="0"/>
          </a:p>
          <a:p>
            <a:pPr algn="just"/>
            <a:r>
              <a:rPr lang="en-US" dirty="0"/>
              <a:t>The objective is to check if it possible to create clusters that are spatially explicit and species-wise explainable. </a:t>
            </a:r>
          </a:p>
        </p:txBody>
      </p:sp>
      <p:grpSp>
        <p:nvGrpSpPr>
          <p:cNvPr id="7" name="Group 7"/>
          <p:cNvGrpSpPr/>
          <p:nvPr/>
        </p:nvGrpSpPr>
        <p:grpSpPr>
          <a:xfrm>
            <a:off x="1885409" y="1949284"/>
            <a:ext cx="743132" cy="120641"/>
            <a:chOff x="0" y="0"/>
            <a:chExt cx="743132" cy="120642"/>
          </a:xfrm>
        </p:grpSpPr>
        <p:sp>
          <p:nvSpPr>
            <p:cNvPr id="8" name="Freeform 8"/>
            <p:cNvSpPr/>
            <p:nvPr/>
          </p:nvSpPr>
          <p:spPr>
            <a:xfrm>
              <a:off x="0" y="0"/>
              <a:ext cx="743077" cy="120650"/>
            </a:xfrm>
            <a:custGeom>
              <a:avLst/>
              <a:gdLst/>
              <a:ahLst/>
              <a:cxnLst/>
              <a:rect l="l" t="t" r="r" b="b"/>
              <a:pathLst>
                <a:path w="743077" h="120650">
                  <a:moveTo>
                    <a:pt x="0" y="0"/>
                  </a:moveTo>
                  <a:lnTo>
                    <a:pt x="743077" y="0"/>
                  </a:lnTo>
                  <a:lnTo>
                    <a:pt x="743077" y="120650"/>
                  </a:lnTo>
                  <a:lnTo>
                    <a:pt x="0" y="120650"/>
                  </a:lnTo>
                  <a:close/>
                </a:path>
              </a:pathLst>
            </a:custGeom>
            <a:solidFill>
              <a:srgbClr val="FDDA00"/>
            </a:solidFill>
          </p:spPr>
          <p:txBody>
            <a:bodyPr/>
            <a:lstStyle/>
            <a:p>
              <a:endParaRPr lang="es-ES" sz="4800"/>
            </a:p>
          </p:txBody>
        </p:sp>
      </p:grpSp>
      <p:sp>
        <p:nvSpPr>
          <p:cNvPr id="19" name="TextBox 5">
            <a:extLst>
              <a:ext uri="{FF2B5EF4-FFF2-40B4-BE49-F238E27FC236}">
                <a16:creationId xmlns:a16="http://schemas.microsoft.com/office/drawing/2014/main" id="{CE765EE0-1C21-518E-1C12-504432C76105}"/>
              </a:ext>
            </a:extLst>
          </p:cNvPr>
          <p:cNvSpPr txBox="1"/>
          <p:nvPr/>
        </p:nvSpPr>
        <p:spPr>
          <a:xfrm>
            <a:off x="1840958" y="1034783"/>
            <a:ext cx="8125480" cy="705514"/>
          </a:xfrm>
          <a:prstGeom prst="rect">
            <a:avLst/>
          </a:prstGeom>
        </p:spPr>
        <p:txBody>
          <a:bodyPr lIns="0" tIns="0" rIns="0" bIns="0" rtlCol="0" anchor="t">
            <a:spAutoFit/>
          </a:bodyPr>
          <a:lstStyle/>
          <a:p>
            <a:pPr>
              <a:lnSpc>
                <a:spcPts val="6000"/>
              </a:lnSpc>
              <a:spcBef>
                <a:spcPct val="0"/>
              </a:spcBef>
            </a:pPr>
            <a:r>
              <a:rPr lang="en-US" sz="4400" b="1" dirty="0">
                <a:latin typeface="Arial" panose="020B0604020202020204" pitchFamily="34" charset="0"/>
              </a:rPr>
              <a:t>Objectives and methods</a:t>
            </a:r>
          </a:p>
        </p:txBody>
      </p:sp>
      <p:sp>
        <p:nvSpPr>
          <p:cNvPr id="29" name="CuadroTexto 28">
            <a:extLst>
              <a:ext uri="{FF2B5EF4-FFF2-40B4-BE49-F238E27FC236}">
                <a16:creationId xmlns:a16="http://schemas.microsoft.com/office/drawing/2014/main" id="{03E8CBCB-F3EC-C335-C822-0CB5C3594B37}"/>
              </a:ext>
            </a:extLst>
          </p:cNvPr>
          <p:cNvSpPr txBox="1"/>
          <p:nvPr/>
        </p:nvSpPr>
        <p:spPr>
          <a:xfrm>
            <a:off x="1661738" y="2478637"/>
            <a:ext cx="3519862" cy="106695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3839"/>
              </a:lnSpc>
              <a:spcBef>
                <a:spcPct val="0"/>
              </a:spcBef>
            </a:pPr>
            <a:r>
              <a:rPr lang="en-US" sz="3600" b="1" dirty="0">
                <a:latin typeface="Arial"/>
              </a:rPr>
              <a:t>Methods</a:t>
            </a:r>
          </a:p>
          <a:p>
            <a:pPr>
              <a:lnSpc>
                <a:spcPts val="3839"/>
              </a:lnSpc>
              <a:spcBef>
                <a:spcPct val="0"/>
              </a:spcBef>
            </a:pPr>
            <a:endParaRPr lang="en-US" sz="3600" dirty="0">
              <a:latin typeface="Arial"/>
            </a:endParaRPr>
          </a:p>
        </p:txBody>
      </p:sp>
      <p:grpSp>
        <p:nvGrpSpPr>
          <p:cNvPr id="43" name="Grupo 42">
            <a:extLst>
              <a:ext uri="{FF2B5EF4-FFF2-40B4-BE49-F238E27FC236}">
                <a16:creationId xmlns:a16="http://schemas.microsoft.com/office/drawing/2014/main" id="{EDF49284-87C9-94B9-1084-1ECBE229B82B}"/>
              </a:ext>
            </a:extLst>
          </p:cNvPr>
          <p:cNvGrpSpPr/>
          <p:nvPr/>
        </p:nvGrpSpPr>
        <p:grpSpPr>
          <a:xfrm>
            <a:off x="1885409" y="4466631"/>
            <a:ext cx="1126998" cy="1126998"/>
            <a:chOff x="8636441" y="4433511"/>
            <a:chExt cx="1126998" cy="1126998"/>
          </a:xfrm>
        </p:grpSpPr>
        <p:grpSp>
          <p:nvGrpSpPr>
            <p:cNvPr id="34" name="Group 10">
              <a:extLst>
                <a:ext uri="{FF2B5EF4-FFF2-40B4-BE49-F238E27FC236}">
                  <a16:creationId xmlns:a16="http://schemas.microsoft.com/office/drawing/2014/main" id="{0D2AA919-9523-8794-6816-884C9DBD40B6}"/>
                </a:ext>
              </a:extLst>
            </p:cNvPr>
            <p:cNvGrpSpPr/>
            <p:nvPr/>
          </p:nvGrpSpPr>
          <p:grpSpPr>
            <a:xfrm>
              <a:off x="8636441" y="4433511"/>
              <a:ext cx="1126998" cy="1126998"/>
              <a:chOff x="0" y="0"/>
              <a:chExt cx="1126998" cy="1126998"/>
            </a:xfrm>
          </p:grpSpPr>
          <p:sp>
            <p:nvSpPr>
              <p:cNvPr id="35" name="Freeform 11">
                <a:extLst>
                  <a:ext uri="{FF2B5EF4-FFF2-40B4-BE49-F238E27FC236}">
                    <a16:creationId xmlns:a16="http://schemas.microsoft.com/office/drawing/2014/main" id="{823C795E-C990-A2D7-933C-580507B7D618}"/>
                  </a:ext>
                </a:extLst>
              </p:cNvPr>
              <p:cNvSpPr/>
              <p:nvPr/>
            </p:nvSpPr>
            <p:spPr>
              <a:xfrm>
                <a:off x="12700" y="12700"/>
                <a:ext cx="1101598" cy="1101598"/>
              </a:xfrm>
              <a:custGeom>
                <a:avLst/>
                <a:gdLst/>
                <a:ahLst/>
                <a:cxnLst/>
                <a:rect l="l" t="t" r="r" b="b"/>
                <a:pathLst>
                  <a:path w="1101598" h="1101598">
                    <a:moveTo>
                      <a:pt x="0" y="550799"/>
                    </a:moveTo>
                    <a:cubicBezTo>
                      <a:pt x="0" y="246634"/>
                      <a:pt x="246634" y="0"/>
                      <a:pt x="550799" y="0"/>
                    </a:cubicBezTo>
                    <a:cubicBezTo>
                      <a:pt x="854964" y="0"/>
                      <a:pt x="1101598" y="246634"/>
                      <a:pt x="1101598" y="550799"/>
                    </a:cubicBezTo>
                    <a:cubicBezTo>
                      <a:pt x="1101598" y="854964"/>
                      <a:pt x="854964" y="1101598"/>
                      <a:pt x="550799" y="1101598"/>
                    </a:cubicBezTo>
                    <a:cubicBezTo>
                      <a:pt x="246634" y="1101598"/>
                      <a:pt x="0" y="854964"/>
                      <a:pt x="0" y="550799"/>
                    </a:cubicBezTo>
                    <a:close/>
                  </a:path>
                </a:pathLst>
              </a:custGeom>
              <a:solidFill>
                <a:srgbClr val="F6DA48"/>
              </a:solidFill>
            </p:spPr>
            <p:txBody>
              <a:bodyPr numCol="3" anchor="ctr"/>
              <a:lstStyle/>
              <a:p>
                <a:pPr algn="ctr"/>
                <a:endParaRPr lang="es-ES" sz="4800" dirty="0"/>
              </a:p>
            </p:txBody>
          </p:sp>
          <p:sp>
            <p:nvSpPr>
              <p:cNvPr id="36" name="Freeform 12">
                <a:extLst>
                  <a:ext uri="{FF2B5EF4-FFF2-40B4-BE49-F238E27FC236}">
                    <a16:creationId xmlns:a16="http://schemas.microsoft.com/office/drawing/2014/main" id="{A183859B-EBB4-83C5-6F98-7DADA248D1A8}"/>
                  </a:ext>
                </a:extLst>
              </p:cNvPr>
              <p:cNvSpPr/>
              <p:nvPr/>
            </p:nvSpPr>
            <p:spPr>
              <a:xfrm>
                <a:off x="0" y="0"/>
                <a:ext cx="1126998" cy="1126998"/>
              </a:xfrm>
              <a:custGeom>
                <a:avLst/>
                <a:gdLst/>
                <a:ahLst/>
                <a:cxnLst/>
                <a:rect l="l" t="t" r="r" b="b"/>
                <a:pathLst>
                  <a:path w="1126998" h="1126998">
                    <a:moveTo>
                      <a:pt x="0" y="563499"/>
                    </a:moveTo>
                    <a:cubicBezTo>
                      <a:pt x="0" y="252222"/>
                      <a:pt x="252222" y="0"/>
                      <a:pt x="563499" y="0"/>
                    </a:cubicBezTo>
                    <a:lnTo>
                      <a:pt x="563499" y="12700"/>
                    </a:lnTo>
                    <a:lnTo>
                      <a:pt x="563499" y="0"/>
                    </a:lnTo>
                    <a:cubicBezTo>
                      <a:pt x="874649" y="0"/>
                      <a:pt x="1126998" y="252222"/>
                      <a:pt x="1126998" y="563499"/>
                    </a:cubicBezTo>
                    <a:lnTo>
                      <a:pt x="1114298" y="563499"/>
                    </a:lnTo>
                    <a:lnTo>
                      <a:pt x="1126998" y="563499"/>
                    </a:lnTo>
                    <a:cubicBezTo>
                      <a:pt x="1126998" y="874649"/>
                      <a:pt x="874776" y="1126998"/>
                      <a:pt x="563499" y="1126998"/>
                    </a:cubicBezTo>
                    <a:lnTo>
                      <a:pt x="563499" y="1114298"/>
                    </a:lnTo>
                    <a:lnTo>
                      <a:pt x="563499" y="1126998"/>
                    </a:lnTo>
                    <a:cubicBezTo>
                      <a:pt x="252222" y="1126998"/>
                      <a:pt x="0" y="874649"/>
                      <a:pt x="0" y="563499"/>
                    </a:cubicBezTo>
                    <a:lnTo>
                      <a:pt x="12700" y="563499"/>
                    </a:lnTo>
                    <a:lnTo>
                      <a:pt x="25400" y="563499"/>
                    </a:lnTo>
                    <a:lnTo>
                      <a:pt x="12700" y="563499"/>
                    </a:lnTo>
                    <a:lnTo>
                      <a:pt x="0" y="563499"/>
                    </a:lnTo>
                    <a:moveTo>
                      <a:pt x="25400" y="563499"/>
                    </a:moveTo>
                    <a:cubicBezTo>
                      <a:pt x="25400" y="570484"/>
                      <a:pt x="19685" y="576199"/>
                      <a:pt x="12700" y="576199"/>
                    </a:cubicBezTo>
                    <a:cubicBezTo>
                      <a:pt x="5715" y="576199"/>
                      <a:pt x="0" y="570484"/>
                      <a:pt x="0" y="563499"/>
                    </a:cubicBezTo>
                    <a:cubicBezTo>
                      <a:pt x="0" y="556514"/>
                      <a:pt x="5715" y="550799"/>
                      <a:pt x="12700" y="550799"/>
                    </a:cubicBezTo>
                    <a:cubicBezTo>
                      <a:pt x="19685" y="550799"/>
                      <a:pt x="25400" y="556514"/>
                      <a:pt x="25400" y="563499"/>
                    </a:cubicBezTo>
                    <a:cubicBezTo>
                      <a:pt x="25400" y="860679"/>
                      <a:pt x="266319" y="1101598"/>
                      <a:pt x="563499" y="1101598"/>
                    </a:cubicBezTo>
                    <a:cubicBezTo>
                      <a:pt x="860679" y="1101598"/>
                      <a:pt x="1101598" y="860679"/>
                      <a:pt x="1101598" y="563499"/>
                    </a:cubicBezTo>
                    <a:cubicBezTo>
                      <a:pt x="1101598" y="266319"/>
                      <a:pt x="860679" y="25400"/>
                      <a:pt x="563499" y="25400"/>
                    </a:cubicBezTo>
                    <a:lnTo>
                      <a:pt x="563499" y="12700"/>
                    </a:lnTo>
                    <a:lnTo>
                      <a:pt x="563499" y="25400"/>
                    </a:lnTo>
                    <a:cubicBezTo>
                      <a:pt x="266319" y="25400"/>
                      <a:pt x="25400" y="266319"/>
                      <a:pt x="25400" y="563499"/>
                    </a:cubicBezTo>
                    <a:close/>
                  </a:path>
                </a:pathLst>
              </a:custGeom>
              <a:solidFill>
                <a:srgbClr val="F6DA48"/>
              </a:solidFill>
            </p:spPr>
            <p:txBody>
              <a:bodyPr numCol="3"/>
              <a:lstStyle/>
              <a:p>
                <a:pPr algn="ctr"/>
                <a:endParaRPr lang="es-ES" sz="4800"/>
              </a:p>
            </p:txBody>
          </p:sp>
        </p:grpSp>
        <p:sp>
          <p:nvSpPr>
            <p:cNvPr id="37" name="CuadroTexto 36">
              <a:extLst>
                <a:ext uri="{FF2B5EF4-FFF2-40B4-BE49-F238E27FC236}">
                  <a16:creationId xmlns:a16="http://schemas.microsoft.com/office/drawing/2014/main" id="{97DD0725-DA7E-31CE-DB92-F2AB8A481C03}"/>
                </a:ext>
              </a:extLst>
            </p:cNvPr>
            <p:cNvSpPr txBox="1"/>
            <p:nvPr/>
          </p:nvSpPr>
          <p:spPr>
            <a:xfrm>
              <a:off x="8636441" y="4627679"/>
              <a:ext cx="1126998"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lang="es-ES" b="1" dirty="0">
                  <a:solidFill>
                    <a:schemeClr val="bg1"/>
                  </a:solidFill>
                </a:rPr>
                <a:t>2</a:t>
              </a:r>
              <a:endParaRPr kumimoji="0" lang="es-ES" sz="3600" b="1" i="0" u="none" strike="noStrike" cap="none" spc="0" normalizeH="0" baseline="0" dirty="0">
                <a:ln>
                  <a:noFill/>
                </a:ln>
                <a:solidFill>
                  <a:schemeClr val="bg1"/>
                </a:solidFill>
                <a:effectLst/>
                <a:uFillTx/>
                <a:latin typeface="+mn-lt"/>
                <a:ea typeface="+mn-ea"/>
                <a:cs typeface="+mn-cs"/>
                <a:sym typeface="Calibri"/>
              </a:endParaRPr>
            </a:p>
          </p:txBody>
        </p:sp>
      </p:grpSp>
      <p:sp>
        <p:nvSpPr>
          <p:cNvPr id="14" name="Rectángulo 13">
            <a:extLst>
              <a:ext uri="{FF2B5EF4-FFF2-40B4-BE49-F238E27FC236}">
                <a16:creationId xmlns:a16="http://schemas.microsoft.com/office/drawing/2014/main" id="{721F9842-2215-0122-3135-B49348319085}"/>
              </a:ext>
            </a:extLst>
          </p:cNvPr>
          <p:cNvSpPr/>
          <p:nvPr/>
        </p:nvSpPr>
        <p:spPr>
          <a:xfrm>
            <a:off x="9175706" y="3476143"/>
            <a:ext cx="590548" cy="8147012"/>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pic>
        <p:nvPicPr>
          <p:cNvPr id="2050" name="Picture 2" descr="Clustering basics and a demonstration in clustering infrastructure pathways  – Water Programming: A Collaborative Research Blog">
            <a:extLst>
              <a:ext uri="{FF2B5EF4-FFF2-40B4-BE49-F238E27FC236}">
                <a16:creationId xmlns:a16="http://schemas.microsoft.com/office/drawing/2014/main" id="{8522D7F1-BF85-FD2C-DAC8-ACEB6B1B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0" y="5399461"/>
            <a:ext cx="9753600" cy="4200525"/>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7DF93071-C1A1-0F5E-41AC-49A710C106D0}"/>
              </a:ext>
            </a:extLst>
          </p:cNvPr>
          <p:cNvSpPr txBox="1"/>
          <p:nvPr/>
        </p:nvSpPr>
        <p:spPr>
          <a:xfrm>
            <a:off x="11715750" y="4014468"/>
            <a:ext cx="12192000"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3600" b="1" dirty="0">
                <a:latin typeface="Arial" panose="020B0604020202020204" pitchFamily="34" charset="0"/>
                <a:cs typeface="Arial" panose="020B0604020202020204" pitchFamily="34" charset="0"/>
              </a:rPr>
              <a:t>Clustering</a:t>
            </a:r>
          </a:p>
        </p:txBody>
      </p:sp>
      <p:sp>
        <p:nvSpPr>
          <p:cNvPr id="18" name="Marcador de número de diapositiva 17">
            <a:extLst>
              <a:ext uri="{FF2B5EF4-FFF2-40B4-BE49-F238E27FC236}">
                <a16:creationId xmlns:a16="http://schemas.microsoft.com/office/drawing/2014/main" id="{FF71FF49-9A9F-FC49-FE43-DE0DAD591C8E}"/>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3762986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6">
            <a:extLst>
              <a:ext uri="{FF2B5EF4-FFF2-40B4-BE49-F238E27FC236}">
                <a16:creationId xmlns:a16="http://schemas.microsoft.com/office/drawing/2014/main" id="{2CD34FEF-CCC7-4F0B-8ECC-AC7C6DF33004}"/>
              </a:ext>
            </a:extLst>
          </p:cNvPr>
          <p:cNvPicPr>
            <a:picLocks noChangeAspect="1"/>
          </p:cNvPicPr>
          <p:nvPr/>
        </p:nvPicPr>
        <p:blipFill rotWithShape="1">
          <a:blip r:embed="rId2">
            <a:extLst>
              <a:ext uri="{28A0092B-C50C-407E-A947-70E740481C1C}">
                <a14:useLocalDpi xmlns:a14="http://schemas.microsoft.com/office/drawing/2010/main" val="0"/>
              </a:ext>
            </a:extLst>
          </a:blip>
          <a:srcRect l="45481" t="1058" r="35916" b="1200"/>
          <a:stretch/>
        </p:blipFill>
        <p:spPr>
          <a:xfrm>
            <a:off x="5079174" y="-2"/>
            <a:ext cx="4160076" cy="137160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20" name="Rectángulo 19">
            <a:extLst>
              <a:ext uri="{FF2B5EF4-FFF2-40B4-BE49-F238E27FC236}">
                <a16:creationId xmlns:a16="http://schemas.microsoft.com/office/drawing/2014/main" id="{3BCDEDEF-9166-294D-B697-C4033A0F4FD5}"/>
              </a:ext>
            </a:extLst>
          </p:cNvPr>
          <p:cNvSpPr/>
          <p:nvPr/>
        </p:nvSpPr>
        <p:spPr>
          <a:xfrm>
            <a:off x="4810724" y="0"/>
            <a:ext cx="590548" cy="8147012"/>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9" name="Rectángulo 8"/>
          <p:cNvSpPr/>
          <p:nvPr/>
        </p:nvSpPr>
        <p:spPr>
          <a:xfrm>
            <a:off x="12230103" y="600073"/>
            <a:ext cx="11563350" cy="12515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32" name="Shape 2587">
            <a:extLst>
              <a:ext uri="{FF2B5EF4-FFF2-40B4-BE49-F238E27FC236}">
                <a16:creationId xmlns:a16="http://schemas.microsoft.com/office/drawing/2014/main" id="{8924ECB6-B1CC-4612-1253-CCB7C71D6EFD}"/>
              </a:ext>
            </a:extLst>
          </p:cNvPr>
          <p:cNvSpPr/>
          <p:nvPr/>
        </p:nvSpPr>
        <p:spPr>
          <a:xfrm>
            <a:off x="2279972" y="8147012"/>
            <a:ext cx="664492" cy="66449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6" tIns="19046" rIns="19046" bIns="19046"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CuadroTexto 20">
            <a:extLst>
              <a:ext uri="{FF2B5EF4-FFF2-40B4-BE49-F238E27FC236}">
                <a16:creationId xmlns:a16="http://schemas.microsoft.com/office/drawing/2014/main" id="{AF00406C-CE56-B176-F5B7-CCCCE71DB94E}"/>
              </a:ext>
            </a:extLst>
          </p:cNvPr>
          <p:cNvSpPr txBox="1"/>
          <p:nvPr/>
        </p:nvSpPr>
        <p:spPr>
          <a:xfrm>
            <a:off x="10812194" y="933445"/>
            <a:ext cx="9372219" cy="111569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t">
            <a:spAutoFit/>
          </a:bodyPr>
          <a:lstStyle/>
          <a:p>
            <a:pPr>
              <a:spcAft>
                <a:spcPts val="1200"/>
              </a:spcAft>
            </a:pPr>
            <a:endParaRPr lang="en-US" sz="3200" b="1" dirty="0">
              <a:latin typeface="Arial" panose="020B0604020202020204" pitchFamily="34" charset="0"/>
              <a:cs typeface="Arial" panose="020B0604020202020204" pitchFamily="34" charset="0"/>
            </a:endParaRPr>
          </a:p>
          <a:p>
            <a:pPr>
              <a:spcAft>
                <a:spcPts val="1200"/>
              </a:spcAft>
            </a:pPr>
            <a:endParaRPr lang="en-US" sz="3200" b="1" dirty="0">
              <a:latin typeface="Arial" panose="020B0604020202020204" pitchFamily="34" charset="0"/>
              <a:cs typeface="Arial" panose="020B0604020202020204" pitchFamily="34" charset="0"/>
            </a:endParaRPr>
          </a:p>
          <a:p>
            <a:pPr>
              <a:spcAft>
                <a:spcPts val="1200"/>
              </a:spcAft>
            </a:pPr>
            <a:r>
              <a:rPr lang="en-US" sz="3200" b="1" dirty="0">
                <a:latin typeface="Arial" panose="020B0604020202020204" pitchFamily="34" charset="0"/>
                <a:cs typeface="Arial" panose="020B0604020202020204" pitchFamily="34" charset="0"/>
              </a:rPr>
              <a:t>K-means {R} with Hartigan-Wong algorithm</a:t>
            </a:r>
            <a:endParaRPr lang="en-US" sz="2400" dirty="0">
              <a:latin typeface="Arial" panose="020B0604020202020204" pitchFamily="34" charset="0"/>
              <a:cs typeface="Arial" panose="020B0604020202020204" pitchFamily="34" charset="0"/>
            </a:endParaRPr>
          </a:p>
          <a:p>
            <a:pPr>
              <a:spcAft>
                <a:spcPts val="1200"/>
              </a:spcAft>
            </a:pPr>
            <a:r>
              <a:rPr lang="en-US" sz="2400" dirty="0">
                <a:latin typeface="Arial" panose="020B0604020202020204" pitchFamily="34" charset="0"/>
                <a:cs typeface="Arial" panose="020B0604020202020204" pitchFamily="34" charset="0"/>
              </a:rPr>
              <a:t>Widely used identify </a:t>
            </a:r>
            <a:r>
              <a:rPr lang="en-US" sz="2400" b="1" dirty="0">
                <a:latin typeface="Arial" panose="020B0604020202020204" pitchFamily="34" charset="0"/>
                <a:cs typeface="Arial" panose="020B0604020202020204" pitchFamily="34" charset="0"/>
              </a:rPr>
              <a:t>groups</a:t>
            </a:r>
            <a:r>
              <a:rPr lang="en-US" sz="2400" dirty="0">
                <a:latin typeface="Arial" panose="020B0604020202020204" pitchFamily="34" charset="0"/>
                <a:cs typeface="Arial" panose="020B0604020202020204" pitchFamily="34" charset="0"/>
              </a:rPr>
              <a:t> within a dataset. It can be used to identify a preset amount of groups or an unsupervised number of groups. Observations are supposed to be more </a:t>
            </a:r>
            <a:r>
              <a:rPr lang="en-US" sz="2400" b="1" dirty="0">
                <a:latin typeface="Arial" panose="020B0604020202020204" pitchFamily="34" charset="0"/>
                <a:cs typeface="Arial" panose="020B0604020202020204" pitchFamily="34" charset="0"/>
              </a:rPr>
              <a:t>similar in their group </a:t>
            </a:r>
            <a:r>
              <a:rPr lang="en-US" sz="2400" dirty="0">
                <a:latin typeface="Arial" panose="020B0604020202020204" pitchFamily="34" charset="0"/>
                <a:cs typeface="Arial" panose="020B0604020202020204" pitchFamily="34" charset="0"/>
              </a:rPr>
              <a:t>than they are to the ones in other groups. 	</a:t>
            </a:r>
          </a:p>
          <a:p>
            <a:pPr marL="457200" lvl="1" indent="-457200">
              <a:spcAft>
                <a:spcPts val="1200"/>
              </a:spcAft>
              <a:buFont typeface="+mj-lt"/>
              <a:buAutoNum type="arabicPeriod"/>
            </a:pPr>
            <a:r>
              <a:rPr lang="en-US" sz="2400" dirty="0">
                <a:latin typeface="Arial" panose="020B0604020202020204" pitchFamily="34" charset="0"/>
                <a:cs typeface="Arial" panose="020B0604020202020204" pitchFamily="34" charset="0"/>
              </a:rPr>
              <a:t> Define </a:t>
            </a:r>
            <a:r>
              <a:rPr lang="en-US" sz="2400" i="1" dirty="0">
                <a:latin typeface="Arial" panose="020B0604020202020204" pitchFamily="34" charset="0"/>
                <a:cs typeface="Arial" panose="020B0604020202020204" pitchFamily="34" charset="0"/>
              </a:rPr>
              <a:t>k</a:t>
            </a:r>
            <a:r>
              <a:rPr lang="en-US" sz="2400" dirty="0">
                <a:latin typeface="Arial" panose="020B0604020202020204" pitchFamily="34" charset="0"/>
                <a:cs typeface="Arial" panose="020B0604020202020204" pitchFamily="34" charset="0"/>
              </a:rPr>
              <a:t> number of clusters.</a:t>
            </a:r>
          </a:p>
          <a:p>
            <a:pPr marL="457200" lvl="1" indent="-457200">
              <a:spcAft>
                <a:spcPts val="1200"/>
              </a:spcAft>
              <a:buFont typeface="+mj-lt"/>
              <a:buAutoNum type="arabicPeriod"/>
            </a:pPr>
            <a:r>
              <a:rPr lang="en-US" sz="2400" dirty="0">
                <a:latin typeface="Arial" panose="020B0604020202020204" pitchFamily="34" charset="0"/>
                <a:cs typeface="Arial" panose="020B0604020202020204" pitchFamily="34" charset="0"/>
              </a:rPr>
              <a:t>Select metrics to be used</a:t>
            </a:r>
          </a:p>
          <a:p>
            <a:pPr marL="457200" lvl="1" indent="-457200">
              <a:spcAft>
                <a:spcPts val="1200"/>
              </a:spcAft>
              <a:buFont typeface="+mj-lt"/>
              <a:buAutoNum type="arabicPeriod"/>
            </a:pPr>
            <a:r>
              <a:rPr lang="en-US" sz="2400" dirty="0">
                <a:latin typeface="Arial" panose="020B0604020202020204" pitchFamily="34" charset="0"/>
                <a:cs typeface="Arial" panose="020B0604020202020204" pitchFamily="34" charset="0"/>
              </a:rPr>
              <a:t>Define method to create initial centroids (knowledge, random observations, most distant </a:t>
            </a:r>
            <a:r>
              <a:rPr lang="en-US" sz="2400" i="1" dirty="0">
                <a:latin typeface="Arial" panose="020B0604020202020204" pitchFamily="34" charset="0"/>
                <a:cs typeface="Arial" panose="020B0604020202020204" pitchFamily="34" charset="0"/>
              </a:rPr>
              <a:t>k </a:t>
            </a:r>
            <a:r>
              <a:rPr lang="en-US" sz="2400" dirty="0">
                <a:latin typeface="Arial" panose="020B0604020202020204" pitchFamily="34" charset="0"/>
                <a:cs typeface="Arial" panose="020B0604020202020204" pitchFamily="34" charset="0"/>
              </a:rPr>
              <a:t>points…) .</a:t>
            </a:r>
          </a:p>
          <a:p>
            <a:pPr marL="457200" lvl="1" indent="-457200">
              <a:spcAft>
                <a:spcPts val="1200"/>
              </a:spcAft>
              <a:buFont typeface="+mj-lt"/>
              <a:buAutoNum type="arabicPeriod"/>
            </a:pPr>
            <a:r>
              <a:rPr lang="en-US" sz="2400" dirty="0">
                <a:latin typeface="Arial" panose="020B0604020202020204" pitchFamily="34" charset="0"/>
                <a:cs typeface="Arial" panose="020B0604020202020204" pitchFamily="34" charset="0"/>
              </a:rPr>
              <a:t>Create </a:t>
            </a:r>
            <a:r>
              <a:rPr lang="en-US" sz="2400" i="1" dirty="0">
                <a:latin typeface="Arial" panose="020B0604020202020204" pitchFamily="34" charset="0"/>
                <a:cs typeface="Arial" panose="020B0604020202020204" pitchFamily="34" charset="0"/>
              </a:rPr>
              <a:t>k </a:t>
            </a:r>
            <a:r>
              <a:rPr lang="en-US" sz="2400" dirty="0">
                <a:latin typeface="Arial" panose="020B0604020202020204" pitchFamily="34" charset="0"/>
                <a:cs typeface="Arial" panose="020B0604020202020204" pitchFamily="34" charset="0"/>
              </a:rPr>
              <a:t>centroids.</a:t>
            </a:r>
          </a:p>
          <a:p>
            <a:pPr marL="457200" lvl="1" indent="-457200">
              <a:spcAft>
                <a:spcPts val="1200"/>
              </a:spcAft>
              <a:buFont typeface="+mj-lt"/>
              <a:buAutoNum type="arabicPeriod"/>
            </a:pPr>
            <a:r>
              <a:rPr lang="en-US" sz="2400" dirty="0">
                <a:latin typeface="Arial" panose="020B0604020202020204" pitchFamily="34" charset="0"/>
                <a:cs typeface="Arial" panose="020B0604020202020204" pitchFamily="34" charset="0"/>
              </a:rPr>
              <a:t>Assign to nearest centroid.</a:t>
            </a:r>
          </a:p>
          <a:p>
            <a:pPr marL="457200" indent="-457200">
              <a:spcAft>
                <a:spcPts val="1200"/>
              </a:spcAft>
              <a:buFont typeface="+mj-lt"/>
              <a:buAutoNum type="arabicPeriod" startAt="6"/>
            </a:pPr>
            <a:r>
              <a:rPr lang="en-US" sz="2400" dirty="0">
                <a:latin typeface="Arial" panose="020B0604020202020204" pitchFamily="34" charset="0"/>
                <a:cs typeface="Arial" panose="020B0604020202020204" pitchFamily="34" charset="0"/>
              </a:rPr>
              <a:t>Relocate centroids to the mean of the observations belonging to their clusters.</a:t>
            </a:r>
          </a:p>
          <a:p>
            <a:pPr marL="457200" indent="-457200">
              <a:spcAft>
                <a:spcPts val="1200"/>
              </a:spcAft>
              <a:buFont typeface="+mj-lt"/>
              <a:buAutoNum type="arabicPeriod" startAt="6"/>
            </a:pPr>
            <a:r>
              <a:rPr lang="en-US" sz="2400" dirty="0">
                <a:latin typeface="Arial" panose="020B0604020202020204" pitchFamily="34" charset="0"/>
                <a:cs typeface="Arial" panose="020B0604020202020204" pitchFamily="34" charset="0"/>
              </a:rPr>
              <a:t>Assign the observation to the cluster with the lower SSE.</a:t>
            </a:r>
          </a:p>
          <a:p>
            <a:pPr marL="457200" indent="-457200">
              <a:spcAft>
                <a:spcPts val="1200"/>
              </a:spcAft>
              <a:buFont typeface="+mj-lt"/>
              <a:buAutoNum type="arabicPeriod" startAt="6"/>
            </a:pPr>
            <a:r>
              <a:rPr lang="en-US" sz="2400" dirty="0">
                <a:latin typeface="Arial" panose="020B0604020202020204" pitchFamily="34" charset="0"/>
                <a:cs typeface="Arial" panose="020B0604020202020204" pitchFamily="34" charset="0"/>
              </a:rPr>
              <a:t>Update centroids.</a:t>
            </a:r>
          </a:p>
          <a:p>
            <a:pPr marL="457200" indent="-457200">
              <a:spcAft>
                <a:spcPts val="1200"/>
              </a:spcAft>
              <a:buFont typeface="+mj-lt"/>
              <a:buAutoNum type="arabicPeriod" startAt="6"/>
            </a:pPr>
            <a:r>
              <a:rPr lang="en-US" sz="2400" dirty="0">
                <a:latin typeface="Arial" panose="020B0604020202020204" pitchFamily="34" charset="0"/>
                <a:cs typeface="Arial" panose="020B0604020202020204" pitchFamily="34" charset="0"/>
              </a:rPr>
              <a:t>If none of the observations swapped clusters, stop. Otherwise, repeat 7-8.</a:t>
            </a:r>
            <a:endParaRPr lang="es-ES" sz="2400" dirty="0">
              <a:latin typeface="Arial" panose="020B0604020202020204" pitchFamily="34" charset="0"/>
              <a:cs typeface="Arial" panose="020B0604020202020204" pitchFamily="34" charset="0"/>
            </a:endParaRPr>
          </a:p>
          <a:p>
            <a:pPr>
              <a:spcAft>
                <a:spcPts val="600"/>
              </a:spcAft>
            </a:pPr>
            <a:endParaRPr lang="es-ES" sz="2400" dirty="0">
              <a:latin typeface="Arial" panose="020B0604020202020204" pitchFamily="34" charset="0"/>
              <a:cs typeface="Arial" panose="020B0604020202020204" pitchFamily="34" charset="0"/>
            </a:endParaRPr>
          </a:p>
          <a:p>
            <a:pPr hangingPunct="0"/>
            <a:endParaRPr lang="es-ES" sz="2400" dirty="0">
              <a:latin typeface="Arial" panose="020B0604020202020204" pitchFamily="34" charset="0"/>
              <a:cs typeface="Arial" panose="020B0604020202020204" pitchFamily="34" charset="0"/>
            </a:endParaRPr>
          </a:p>
          <a:p>
            <a:pPr hangingPunct="0"/>
            <a:endParaRPr lang="es-ES" sz="2600" dirty="0"/>
          </a:p>
        </p:txBody>
      </p:sp>
      <p:pic>
        <p:nvPicPr>
          <p:cNvPr id="2" name="Imagen" descr="Imagen">
            <a:extLst>
              <a:ext uri="{FF2B5EF4-FFF2-40B4-BE49-F238E27FC236}">
                <a16:creationId xmlns:a16="http://schemas.microsoft.com/office/drawing/2014/main" id="{FA9B72B8-6EE3-E159-D303-09D1E4C57A59}"/>
              </a:ext>
            </a:extLst>
          </p:cNvPr>
          <p:cNvPicPr>
            <a:picLocks noChangeAspect="1"/>
          </p:cNvPicPr>
          <p:nvPr/>
        </p:nvPicPr>
        <p:blipFill>
          <a:blip r:embed="rId3"/>
          <a:stretch>
            <a:fillRect/>
          </a:stretch>
        </p:blipFill>
        <p:spPr>
          <a:xfrm>
            <a:off x="21648449" y="679890"/>
            <a:ext cx="1831614" cy="1095176"/>
          </a:xfrm>
          <a:prstGeom prst="rect">
            <a:avLst/>
          </a:prstGeom>
          <a:ln w="12700">
            <a:miter lim="400000"/>
          </a:ln>
        </p:spPr>
      </p:pic>
      <p:grpSp>
        <p:nvGrpSpPr>
          <p:cNvPr id="3" name="Group 7">
            <a:extLst>
              <a:ext uri="{FF2B5EF4-FFF2-40B4-BE49-F238E27FC236}">
                <a16:creationId xmlns:a16="http://schemas.microsoft.com/office/drawing/2014/main" id="{C4D6246D-DF90-6F81-A5DD-8C742985C5A9}"/>
              </a:ext>
            </a:extLst>
          </p:cNvPr>
          <p:cNvGrpSpPr/>
          <p:nvPr/>
        </p:nvGrpSpPr>
        <p:grpSpPr>
          <a:xfrm>
            <a:off x="3676286" y="2897925"/>
            <a:ext cx="743132" cy="120641"/>
            <a:chOff x="0" y="0"/>
            <a:chExt cx="743132" cy="120642"/>
          </a:xfrm>
        </p:grpSpPr>
        <p:sp>
          <p:nvSpPr>
            <p:cNvPr id="4" name="Freeform 8">
              <a:extLst>
                <a:ext uri="{FF2B5EF4-FFF2-40B4-BE49-F238E27FC236}">
                  <a16:creationId xmlns:a16="http://schemas.microsoft.com/office/drawing/2014/main" id="{307794CE-40C9-D1E3-A94E-3EE736BBD2F1}"/>
                </a:ext>
              </a:extLst>
            </p:cNvPr>
            <p:cNvSpPr/>
            <p:nvPr/>
          </p:nvSpPr>
          <p:spPr>
            <a:xfrm>
              <a:off x="0" y="0"/>
              <a:ext cx="743077" cy="120650"/>
            </a:xfrm>
            <a:custGeom>
              <a:avLst/>
              <a:gdLst/>
              <a:ahLst/>
              <a:cxnLst/>
              <a:rect l="l" t="t" r="r" b="b"/>
              <a:pathLst>
                <a:path w="743077" h="120650">
                  <a:moveTo>
                    <a:pt x="0" y="0"/>
                  </a:moveTo>
                  <a:lnTo>
                    <a:pt x="743077" y="0"/>
                  </a:lnTo>
                  <a:lnTo>
                    <a:pt x="743077" y="120650"/>
                  </a:lnTo>
                  <a:lnTo>
                    <a:pt x="0" y="120650"/>
                  </a:lnTo>
                  <a:close/>
                </a:path>
              </a:pathLst>
            </a:custGeom>
            <a:solidFill>
              <a:srgbClr val="FDDA00"/>
            </a:solidFill>
          </p:spPr>
          <p:txBody>
            <a:bodyPr/>
            <a:lstStyle/>
            <a:p>
              <a:endParaRPr lang="es-ES" sz="4800"/>
            </a:p>
          </p:txBody>
        </p:sp>
      </p:grpSp>
      <p:sp>
        <p:nvSpPr>
          <p:cNvPr id="5" name="TextBox 10">
            <a:extLst>
              <a:ext uri="{FF2B5EF4-FFF2-40B4-BE49-F238E27FC236}">
                <a16:creationId xmlns:a16="http://schemas.microsoft.com/office/drawing/2014/main" id="{7A92B715-7954-6740-48F2-A45C1C896D5B}"/>
              </a:ext>
            </a:extLst>
          </p:cNvPr>
          <p:cNvSpPr txBox="1"/>
          <p:nvPr/>
        </p:nvSpPr>
        <p:spPr>
          <a:xfrm>
            <a:off x="389819" y="707218"/>
            <a:ext cx="4029599" cy="769441"/>
          </a:xfrm>
          <a:prstGeom prst="rect">
            <a:avLst/>
          </a:prstGeom>
        </p:spPr>
        <p:txBody>
          <a:bodyPr wrap="square" lIns="0" tIns="0" rIns="0" bIns="0" rtlCol="0" anchor="t">
            <a:spAutoFit/>
          </a:bodyPr>
          <a:lstStyle/>
          <a:p>
            <a:pPr algn="r">
              <a:lnSpc>
                <a:spcPts val="6000"/>
              </a:lnSpc>
              <a:spcBef>
                <a:spcPct val="0"/>
              </a:spcBef>
            </a:pPr>
            <a:r>
              <a:rPr lang="en-US" sz="5000" b="1" dirty="0">
                <a:latin typeface="Arial" panose="020B0604020202020204" pitchFamily="34" charset="0"/>
              </a:rPr>
              <a:t>Methods</a:t>
            </a:r>
          </a:p>
        </p:txBody>
      </p:sp>
      <p:sp>
        <p:nvSpPr>
          <p:cNvPr id="7" name="CuadroTexto 6">
            <a:extLst>
              <a:ext uri="{FF2B5EF4-FFF2-40B4-BE49-F238E27FC236}">
                <a16:creationId xmlns:a16="http://schemas.microsoft.com/office/drawing/2014/main" id="{04E1F4FA-9A89-91BB-2568-7F56D87E2985}"/>
              </a:ext>
            </a:extLst>
          </p:cNvPr>
          <p:cNvSpPr txBox="1"/>
          <p:nvPr/>
        </p:nvSpPr>
        <p:spPr>
          <a:xfrm>
            <a:off x="10603510" y="994829"/>
            <a:ext cx="12192000"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Aft>
                <a:spcPts val="1200"/>
              </a:spcAft>
            </a:pPr>
            <a:r>
              <a:rPr lang="en-US" sz="3600" b="1" dirty="0">
                <a:latin typeface="Arial" panose="020B0604020202020204" pitchFamily="34" charset="0"/>
                <a:cs typeface="Arial" panose="020B0604020202020204" pitchFamily="34" charset="0"/>
              </a:rPr>
              <a:t>Clustering</a:t>
            </a:r>
          </a:p>
        </p:txBody>
      </p:sp>
      <p:sp>
        <p:nvSpPr>
          <p:cNvPr id="8" name="Marcador de número de diapositiva 7">
            <a:extLst>
              <a:ext uri="{FF2B5EF4-FFF2-40B4-BE49-F238E27FC236}">
                <a16:creationId xmlns:a16="http://schemas.microsoft.com/office/drawing/2014/main" id="{C78EAD89-7DEA-885A-C4D2-116C1FF95B9C}"/>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4248020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E65D0CF-C994-066F-18EF-61F79252F873}"/>
              </a:ext>
            </a:extLst>
          </p:cNvPr>
          <p:cNvSpPr/>
          <p:nvPr/>
        </p:nvSpPr>
        <p:spPr>
          <a:xfrm>
            <a:off x="7902826" y="5268334"/>
            <a:ext cx="2126671" cy="291600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pic>
        <p:nvPicPr>
          <p:cNvPr id="28" name="Marcador de posición de imagen 3" descr="Imagen que contiene cielo, exterior, barco, embarcación&#10;&#10;Descripción generada automáticamente">
            <a:extLst>
              <a:ext uri="{FF2B5EF4-FFF2-40B4-BE49-F238E27FC236}">
                <a16:creationId xmlns:a16="http://schemas.microsoft.com/office/drawing/2014/main" id="{ED6C1130-105E-6266-39DF-23354CC693C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0082" t="-136" r="50887" b="343"/>
          <a:stretch/>
        </p:blipFill>
        <p:spPr>
          <a:xfrm>
            <a:off x="597570" y="609600"/>
            <a:ext cx="6469980" cy="125141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6" name="Rectángulo 5">
            <a:extLst>
              <a:ext uri="{FF2B5EF4-FFF2-40B4-BE49-F238E27FC236}">
                <a16:creationId xmlns:a16="http://schemas.microsoft.com/office/drawing/2014/main" id="{5828AD8D-039F-D60D-C220-64C6672E4E55}"/>
              </a:ext>
            </a:extLst>
          </p:cNvPr>
          <p:cNvSpPr/>
          <p:nvPr/>
        </p:nvSpPr>
        <p:spPr>
          <a:xfrm>
            <a:off x="10194890" y="2054709"/>
            <a:ext cx="12347449" cy="2916000"/>
          </a:xfrm>
          <a:prstGeom prst="rect">
            <a:avLst/>
          </a:prstGeom>
          <a:solidFill>
            <a:srgbClr val="F6DA48"/>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sp>
        <p:nvSpPr>
          <p:cNvPr id="3" name="CuadroTexto 2">
            <a:extLst>
              <a:ext uri="{FF2B5EF4-FFF2-40B4-BE49-F238E27FC236}">
                <a16:creationId xmlns:a16="http://schemas.microsoft.com/office/drawing/2014/main" id="{BA7FA23A-5273-9D43-E06D-545002FCD802}"/>
              </a:ext>
            </a:extLst>
          </p:cNvPr>
          <p:cNvSpPr txBox="1"/>
          <p:nvPr/>
        </p:nvSpPr>
        <p:spPr>
          <a:xfrm>
            <a:off x="7931263" y="506254"/>
            <a:ext cx="9223399" cy="861774"/>
          </a:xfrm>
          <a:prstGeom prst="rect">
            <a:avLst/>
          </a:prstGeom>
          <a:noFill/>
        </p:spPr>
        <p:txBody>
          <a:bodyPr wrap="square" rtlCol="0">
            <a:spAutoFit/>
          </a:bodyPr>
          <a:lstStyle/>
          <a:p>
            <a:r>
              <a:rPr lang="es-ES" sz="5000" b="1" dirty="0">
                <a:solidFill>
                  <a:schemeClr val="tx1"/>
                </a:solidFill>
                <a:latin typeface="Arial" panose="020B0604020202020204" pitchFamily="34" charset="0"/>
                <a:cs typeface="Arial" panose="020B0604020202020204" pitchFamily="34" charset="0"/>
              </a:rPr>
              <a:t>Data</a:t>
            </a:r>
          </a:p>
        </p:txBody>
      </p:sp>
      <p:sp>
        <p:nvSpPr>
          <p:cNvPr id="19" name="Rectángulo 18">
            <a:extLst>
              <a:ext uri="{FF2B5EF4-FFF2-40B4-BE49-F238E27FC236}">
                <a16:creationId xmlns:a16="http://schemas.microsoft.com/office/drawing/2014/main" id="{EB5D5DB8-CC2D-E214-AAB2-A18F4691E2BF}"/>
              </a:ext>
            </a:extLst>
          </p:cNvPr>
          <p:cNvSpPr/>
          <p:nvPr/>
        </p:nvSpPr>
        <p:spPr>
          <a:xfrm>
            <a:off x="8023629" y="1327684"/>
            <a:ext cx="743132" cy="120642"/>
          </a:xfrm>
          <a:prstGeom prst="rect">
            <a:avLst/>
          </a:prstGeom>
          <a:solidFill>
            <a:srgbClr val="FD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11" name="Rectángulo 10">
            <a:extLst>
              <a:ext uri="{FF2B5EF4-FFF2-40B4-BE49-F238E27FC236}">
                <a16:creationId xmlns:a16="http://schemas.microsoft.com/office/drawing/2014/main" id="{81571FF2-D81B-88AA-1E4B-9828DD091077}"/>
              </a:ext>
            </a:extLst>
          </p:cNvPr>
          <p:cNvSpPr/>
          <p:nvPr/>
        </p:nvSpPr>
        <p:spPr>
          <a:xfrm>
            <a:off x="7902826" y="2054709"/>
            <a:ext cx="2126671" cy="291600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sp>
        <p:nvSpPr>
          <p:cNvPr id="8" name="CuadroTexto 7">
            <a:extLst>
              <a:ext uri="{FF2B5EF4-FFF2-40B4-BE49-F238E27FC236}">
                <a16:creationId xmlns:a16="http://schemas.microsoft.com/office/drawing/2014/main" id="{605D1B53-177C-BE63-1FBC-70FEDBD4974A}"/>
              </a:ext>
            </a:extLst>
          </p:cNvPr>
          <p:cNvSpPr txBox="1"/>
          <p:nvPr/>
        </p:nvSpPr>
        <p:spPr>
          <a:xfrm>
            <a:off x="10236131" y="2097921"/>
            <a:ext cx="12115238" cy="2246769"/>
          </a:xfrm>
          <a:prstGeom prst="rect">
            <a:avLst/>
          </a:prstGeom>
          <a:noFill/>
        </p:spPr>
        <p:txBody>
          <a:bodyPr wrap="square" rtlCol="0">
            <a:spAutoFit/>
          </a:bodyPr>
          <a:lstStyle/>
          <a:p>
            <a:pPr>
              <a:spcAft>
                <a:spcPts val="1200"/>
              </a:spcAft>
            </a:pP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Vessel</a:t>
            </a: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Monitoring</a:t>
            </a: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System</a:t>
            </a:r>
            <a:r>
              <a:rPr lang="es-ES" b="1" dirty="0">
                <a:solidFill>
                  <a:schemeClr val="tx1"/>
                </a:solidFill>
                <a:latin typeface="Arial" panose="020B0604020202020204" pitchFamily="34" charset="0"/>
                <a:cs typeface="Arial" panose="020B0604020202020204" pitchFamily="34" charset="0"/>
              </a:rPr>
              <a:t> (VMS)</a:t>
            </a:r>
          </a:p>
          <a:p>
            <a:r>
              <a:rPr lang="en-US" sz="2400" dirty="0">
                <a:latin typeface="Arial" panose="020B0604020202020204" pitchFamily="34" charset="0"/>
                <a:ea typeface="Montserrat Light" charset="0"/>
                <a:cs typeface="Arial" panose="020B0604020202020204" pitchFamily="34" charset="0"/>
              </a:rPr>
              <a:t>The VMS uses the Global Positioning System (GPS) to display the accurate geographic position of the vessel. The satellite monitoring device transmits the information from the vessel(s) to the Fisheries Monitoring </a:t>
            </a:r>
            <a:r>
              <a:rPr lang="en-US" sz="2400" dirty="0" err="1">
                <a:latin typeface="Arial" panose="020B0604020202020204" pitchFamily="34" charset="0"/>
                <a:ea typeface="Montserrat Light" charset="0"/>
                <a:cs typeface="Arial" panose="020B0604020202020204" pitchFamily="34" charset="0"/>
              </a:rPr>
              <a:t>Centres</a:t>
            </a:r>
            <a:r>
              <a:rPr lang="en-US" sz="2400" dirty="0">
                <a:latin typeface="Arial" panose="020B0604020202020204" pitchFamily="34" charset="0"/>
                <a:ea typeface="Montserrat Light" charset="0"/>
                <a:cs typeface="Arial" panose="020B0604020202020204" pitchFamily="34" charset="0"/>
              </a:rPr>
              <a:t> (FMCs) of each Contracting Party.</a:t>
            </a:r>
            <a:endParaRPr lang="es-ES" sz="2200" dirty="0">
              <a:latin typeface="Arial" panose="020B0604020202020204" pitchFamily="34" charset="0"/>
              <a:ea typeface="Montserrat Light" charset="0"/>
              <a:cs typeface="Arial" panose="020B0604020202020204" pitchFamily="34" charset="0"/>
            </a:endParaRPr>
          </a:p>
          <a:p>
            <a:endParaRPr lang="es-ES" sz="2200" dirty="0">
              <a:latin typeface="Arial" panose="020B0604020202020204" pitchFamily="34" charset="0"/>
              <a:ea typeface="Montserrat Light" charset="0"/>
              <a:cs typeface="Arial" panose="020B0604020202020204" pitchFamily="34" charset="0"/>
            </a:endParaRPr>
          </a:p>
        </p:txBody>
      </p:sp>
      <p:sp>
        <p:nvSpPr>
          <p:cNvPr id="12" name="TextBox 6">
            <a:extLst>
              <a:ext uri="{FF2B5EF4-FFF2-40B4-BE49-F238E27FC236}">
                <a16:creationId xmlns:a16="http://schemas.microsoft.com/office/drawing/2014/main" id="{6B7139C6-341A-3FF0-9031-174C373F9631}"/>
              </a:ext>
            </a:extLst>
          </p:cNvPr>
          <p:cNvSpPr txBox="1"/>
          <p:nvPr/>
        </p:nvSpPr>
        <p:spPr>
          <a:xfrm>
            <a:off x="7931264" y="374588"/>
            <a:ext cx="18473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pc="180">
                <a:latin typeface="Arial"/>
                <a:ea typeface="Arial"/>
                <a:cs typeface="Arial"/>
                <a:sym typeface="Arial"/>
              </a:defRPr>
            </a:lvl1pPr>
          </a:lstStyle>
          <a:p>
            <a:endParaRPr dirty="0"/>
          </a:p>
        </p:txBody>
      </p:sp>
      <p:pic>
        <p:nvPicPr>
          <p:cNvPr id="4" name="Imagen 3" descr="Icono&#10;&#10;Descripción generada automáticamente">
            <a:extLst>
              <a:ext uri="{FF2B5EF4-FFF2-40B4-BE49-F238E27FC236}">
                <a16:creationId xmlns:a16="http://schemas.microsoft.com/office/drawing/2014/main" id="{54E89592-B364-F8E5-87E7-4ABE88F3B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4034" y="5883572"/>
            <a:ext cx="1384254" cy="1384254"/>
          </a:xfrm>
          <a:prstGeom prst="rect">
            <a:avLst/>
          </a:prstGeom>
        </p:spPr>
      </p:pic>
      <p:sp>
        <p:nvSpPr>
          <p:cNvPr id="2" name="CuadroTexto 1">
            <a:extLst>
              <a:ext uri="{FF2B5EF4-FFF2-40B4-BE49-F238E27FC236}">
                <a16:creationId xmlns:a16="http://schemas.microsoft.com/office/drawing/2014/main" id="{6685DDBF-E9B3-4650-AC22-7B65533EDD2B}"/>
              </a:ext>
            </a:extLst>
          </p:cNvPr>
          <p:cNvSpPr txBox="1"/>
          <p:nvPr/>
        </p:nvSpPr>
        <p:spPr>
          <a:xfrm>
            <a:off x="2537844" y="4529052"/>
            <a:ext cx="8889140" cy="83099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spcAft>
                <a:spcPts val="1200"/>
              </a:spcAft>
            </a:pPr>
            <a:r>
              <a:rPr lang="es-ES" sz="3200" b="1" dirty="0">
                <a:solidFill>
                  <a:srgbClr val="FEDB00"/>
                </a:solidFill>
                <a:latin typeface="Arial" panose="020B0604020202020204" pitchFamily="34" charset="0"/>
                <a:cs typeface="Arial" panose="020B0604020202020204" pitchFamily="34" charset="0"/>
              </a:rPr>
              <a:t>_</a:t>
            </a:r>
            <a:endParaRPr lang="es-ES" sz="2400" dirty="0">
              <a:latin typeface="Arial" panose="020B0604020202020204" pitchFamily="34" charset="0"/>
              <a:ea typeface="Montserrat Light" charset="0"/>
              <a:cs typeface="Arial" panose="020B0604020202020204" pitchFamily="34" charset="0"/>
            </a:endParaRPr>
          </a:p>
        </p:txBody>
      </p:sp>
      <p:pic>
        <p:nvPicPr>
          <p:cNvPr id="7" name="Imagen 6">
            <a:extLst>
              <a:ext uri="{FF2B5EF4-FFF2-40B4-BE49-F238E27FC236}">
                <a16:creationId xmlns:a16="http://schemas.microsoft.com/office/drawing/2014/main" id="{4D43A3D1-2799-DDB3-6074-347291AF1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9861" y="2545315"/>
            <a:ext cx="1752600" cy="1752600"/>
          </a:xfrm>
          <a:prstGeom prst="rect">
            <a:avLst/>
          </a:prstGeom>
        </p:spPr>
      </p:pic>
      <p:sp>
        <p:nvSpPr>
          <p:cNvPr id="9" name="Rectángulo 8">
            <a:extLst>
              <a:ext uri="{FF2B5EF4-FFF2-40B4-BE49-F238E27FC236}">
                <a16:creationId xmlns:a16="http://schemas.microsoft.com/office/drawing/2014/main" id="{8F0EE803-EAF4-7387-6B15-BD1582A2FA24}"/>
              </a:ext>
            </a:extLst>
          </p:cNvPr>
          <p:cNvSpPr/>
          <p:nvPr/>
        </p:nvSpPr>
        <p:spPr>
          <a:xfrm>
            <a:off x="10236130" y="5356729"/>
            <a:ext cx="12347449" cy="2739209"/>
          </a:xfrm>
          <a:prstGeom prst="rect">
            <a:avLst/>
          </a:prstGeom>
          <a:solidFill>
            <a:srgbClr val="F6DA48"/>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spcAft>
                <a:spcPts val="1200"/>
              </a:spcAft>
            </a:pP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Logbooks</a:t>
            </a:r>
            <a:endParaRPr lang="es-ES" b="1" dirty="0">
              <a:solidFill>
                <a:schemeClr val="tx1"/>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Logbooks are records of catch and effort registered at the time of the catch operation. The records can be in books or on electronic media. Data transmission to authorities can be at the time of landings or immediately after the fishing operation has been concluded and catches recorded. Logbooks are widely used as a method of collecting statistical information on commercial activities.</a:t>
            </a:r>
            <a:endParaRPr lang="es-ES" sz="2400" dirty="0">
              <a:latin typeface="Arial" panose="020B0604020202020204" pitchFamily="34" charset="0"/>
              <a:cs typeface="Arial" panose="020B0604020202020204" pitchFamily="34" charset="0"/>
            </a:endParaRPr>
          </a:p>
        </p:txBody>
      </p:sp>
      <p:sp>
        <p:nvSpPr>
          <p:cNvPr id="17" name="Marcador de número de diapositiva 16">
            <a:extLst>
              <a:ext uri="{FF2B5EF4-FFF2-40B4-BE49-F238E27FC236}">
                <a16:creationId xmlns:a16="http://schemas.microsoft.com/office/drawing/2014/main" id="{84C98448-DAC8-2DDA-954F-CCF7F6AFCDC6}"/>
              </a:ext>
            </a:extLst>
          </p:cNvPr>
          <p:cNvSpPr>
            <a:spLocks noGrp="1"/>
          </p:cNvSpPr>
          <p:nvPr>
            <p:ph type="sldNum" sz="quarter" idx="12"/>
          </p:nvPr>
        </p:nvSpPr>
        <p:spPr/>
        <p:txBody>
          <a:bodyPr/>
          <a:lstStyle/>
          <a:p>
            <a:fld id="{2222125B-65A9-4615-B260-0B58257E4765}" type="slidenum">
              <a:rPr lang="es-ES" smtClean="0"/>
              <a:t>7</a:t>
            </a:fld>
            <a:endParaRPr lang="es-ES"/>
          </a:p>
        </p:txBody>
      </p:sp>
    </p:spTree>
    <p:extLst>
      <p:ext uri="{BB962C8B-B14F-4D97-AF65-F5344CB8AC3E}">
        <p14:creationId xmlns:p14="http://schemas.microsoft.com/office/powerpoint/2010/main" val="99582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3D52DEA-2537-0A52-A20A-FAD9EDDE4F9C}"/>
              </a:ext>
            </a:extLst>
          </p:cNvPr>
          <p:cNvSpPr/>
          <p:nvPr/>
        </p:nvSpPr>
        <p:spPr>
          <a:xfrm>
            <a:off x="7877947" y="2163930"/>
            <a:ext cx="2361741" cy="89255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sp>
        <p:nvSpPr>
          <p:cNvPr id="24" name="Rectángulo 23">
            <a:extLst>
              <a:ext uri="{FF2B5EF4-FFF2-40B4-BE49-F238E27FC236}">
                <a16:creationId xmlns:a16="http://schemas.microsoft.com/office/drawing/2014/main" id="{8A0E8A16-4CFE-3AC4-490A-B8DDFA00E275}"/>
              </a:ext>
            </a:extLst>
          </p:cNvPr>
          <p:cNvSpPr/>
          <p:nvPr/>
        </p:nvSpPr>
        <p:spPr>
          <a:xfrm>
            <a:off x="10556624" y="2163929"/>
            <a:ext cx="12347449" cy="892550"/>
          </a:xfrm>
          <a:prstGeom prst="rect">
            <a:avLst/>
          </a:prstGeom>
          <a:solidFill>
            <a:srgbClr val="F6DA48"/>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spcAft>
                <a:spcPts val="1200"/>
              </a:spcAft>
            </a:pPr>
            <a:r>
              <a:rPr lang="es-ES" dirty="0"/>
              <a:t> </a:t>
            </a:r>
          </a:p>
        </p:txBody>
      </p:sp>
      <p:sp>
        <p:nvSpPr>
          <p:cNvPr id="10" name="Rectángulo 9">
            <a:extLst>
              <a:ext uri="{FF2B5EF4-FFF2-40B4-BE49-F238E27FC236}">
                <a16:creationId xmlns:a16="http://schemas.microsoft.com/office/drawing/2014/main" id="{9E65D0CF-C994-066F-18EF-61F79252F873}"/>
              </a:ext>
            </a:extLst>
          </p:cNvPr>
          <p:cNvSpPr/>
          <p:nvPr/>
        </p:nvSpPr>
        <p:spPr>
          <a:xfrm>
            <a:off x="7877946" y="5666459"/>
            <a:ext cx="2361741" cy="89255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pic>
        <p:nvPicPr>
          <p:cNvPr id="28" name="Marcador de posición de imagen 3" descr="Imagen que contiene cielo, exterior, barco, embarcación&#10;&#10;Descripción generada automáticamente">
            <a:extLst>
              <a:ext uri="{FF2B5EF4-FFF2-40B4-BE49-F238E27FC236}">
                <a16:creationId xmlns:a16="http://schemas.microsoft.com/office/drawing/2014/main" id="{ED6C1130-105E-6266-39DF-23354CC693C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0082" t="-136" r="50887" b="343"/>
          <a:stretch/>
        </p:blipFill>
        <p:spPr>
          <a:xfrm>
            <a:off x="597570" y="609600"/>
            <a:ext cx="6469980" cy="125141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3" name="CuadroTexto 2">
            <a:extLst>
              <a:ext uri="{FF2B5EF4-FFF2-40B4-BE49-F238E27FC236}">
                <a16:creationId xmlns:a16="http://schemas.microsoft.com/office/drawing/2014/main" id="{BA7FA23A-5273-9D43-E06D-545002FCD802}"/>
              </a:ext>
            </a:extLst>
          </p:cNvPr>
          <p:cNvSpPr txBox="1"/>
          <p:nvPr/>
        </p:nvSpPr>
        <p:spPr>
          <a:xfrm>
            <a:off x="7931263" y="506254"/>
            <a:ext cx="9223399" cy="861774"/>
          </a:xfrm>
          <a:prstGeom prst="rect">
            <a:avLst/>
          </a:prstGeom>
          <a:noFill/>
        </p:spPr>
        <p:txBody>
          <a:bodyPr wrap="square" rtlCol="0">
            <a:spAutoFit/>
          </a:bodyPr>
          <a:lstStyle/>
          <a:p>
            <a:r>
              <a:rPr lang="es-ES" sz="5000" b="1" dirty="0">
                <a:solidFill>
                  <a:schemeClr val="tx1"/>
                </a:solidFill>
                <a:latin typeface="Arial" panose="020B0604020202020204" pitchFamily="34" charset="0"/>
                <a:cs typeface="Arial" panose="020B0604020202020204" pitchFamily="34" charset="0"/>
              </a:rPr>
              <a:t>Data</a:t>
            </a:r>
          </a:p>
        </p:txBody>
      </p:sp>
      <p:sp>
        <p:nvSpPr>
          <p:cNvPr id="19" name="Rectángulo 18">
            <a:extLst>
              <a:ext uri="{FF2B5EF4-FFF2-40B4-BE49-F238E27FC236}">
                <a16:creationId xmlns:a16="http://schemas.microsoft.com/office/drawing/2014/main" id="{EB5D5DB8-CC2D-E214-AAB2-A18F4691E2BF}"/>
              </a:ext>
            </a:extLst>
          </p:cNvPr>
          <p:cNvSpPr/>
          <p:nvPr/>
        </p:nvSpPr>
        <p:spPr>
          <a:xfrm>
            <a:off x="8023629" y="1327684"/>
            <a:ext cx="743132" cy="120642"/>
          </a:xfrm>
          <a:prstGeom prst="rect">
            <a:avLst/>
          </a:prstGeom>
          <a:solidFill>
            <a:srgbClr val="FD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8" name="CuadroTexto 7">
            <a:extLst>
              <a:ext uri="{FF2B5EF4-FFF2-40B4-BE49-F238E27FC236}">
                <a16:creationId xmlns:a16="http://schemas.microsoft.com/office/drawing/2014/main" id="{605D1B53-177C-BE63-1FBC-70FEDBD4974A}"/>
              </a:ext>
            </a:extLst>
          </p:cNvPr>
          <p:cNvSpPr txBox="1"/>
          <p:nvPr/>
        </p:nvSpPr>
        <p:spPr>
          <a:xfrm>
            <a:off x="10556623" y="2265476"/>
            <a:ext cx="12115238" cy="1138773"/>
          </a:xfrm>
          <a:prstGeom prst="rect">
            <a:avLst/>
          </a:prstGeom>
          <a:noFill/>
        </p:spPr>
        <p:txBody>
          <a:bodyPr wrap="square" rtlCol="0">
            <a:spAutoFit/>
          </a:bodyPr>
          <a:lstStyle/>
          <a:p>
            <a:pPr>
              <a:spcAft>
                <a:spcPts val="1200"/>
              </a:spcAft>
            </a:pP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Vessel</a:t>
            </a: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Monitoring</a:t>
            </a: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System</a:t>
            </a:r>
            <a:r>
              <a:rPr lang="es-ES" b="1" dirty="0">
                <a:solidFill>
                  <a:schemeClr val="tx1"/>
                </a:solidFill>
                <a:latin typeface="Arial" panose="020B0604020202020204" pitchFamily="34" charset="0"/>
                <a:cs typeface="Arial" panose="020B0604020202020204" pitchFamily="34" charset="0"/>
              </a:rPr>
              <a:t> (VMS)</a:t>
            </a:r>
          </a:p>
          <a:p>
            <a:endParaRPr lang="es-ES" sz="2200" dirty="0">
              <a:latin typeface="Arial" panose="020B0604020202020204" pitchFamily="34" charset="0"/>
              <a:ea typeface="Montserrat Light" charset="0"/>
              <a:cs typeface="Arial" panose="020B0604020202020204" pitchFamily="34" charset="0"/>
            </a:endParaRPr>
          </a:p>
        </p:txBody>
      </p:sp>
      <p:sp>
        <p:nvSpPr>
          <p:cNvPr id="12" name="TextBox 6">
            <a:extLst>
              <a:ext uri="{FF2B5EF4-FFF2-40B4-BE49-F238E27FC236}">
                <a16:creationId xmlns:a16="http://schemas.microsoft.com/office/drawing/2014/main" id="{6B7139C6-341A-3FF0-9031-174C373F9631}"/>
              </a:ext>
            </a:extLst>
          </p:cNvPr>
          <p:cNvSpPr txBox="1"/>
          <p:nvPr/>
        </p:nvSpPr>
        <p:spPr>
          <a:xfrm>
            <a:off x="7931264" y="374588"/>
            <a:ext cx="18473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pc="180">
                <a:latin typeface="Arial"/>
                <a:ea typeface="Arial"/>
                <a:cs typeface="Arial"/>
                <a:sym typeface="Arial"/>
              </a:defRPr>
            </a:lvl1pPr>
          </a:lstStyle>
          <a:p>
            <a:endParaRPr dirty="0"/>
          </a:p>
        </p:txBody>
      </p:sp>
      <p:pic>
        <p:nvPicPr>
          <p:cNvPr id="4" name="Imagen 3" descr="Icono&#10;&#10;Descripción generada automáticamente">
            <a:extLst>
              <a:ext uri="{FF2B5EF4-FFF2-40B4-BE49-F238E27FC236}">
                <a16:creationId xmlns:a16="http://schemas.microsoft.com/office/drawing/2014/main" id="{54E89592-B364-F8E5-87E7-4ABE88F3B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6689" y="5448365"/>
            <a:ext cx="1384254" cy="1384254"/>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6685DDBF-E9B3-4650-AC22-7B65533EDD2B}"/>
              </a:ext>
            </a:extLst>
          </p:cNvPr>
          <p:cNvSpPr txBox="1"/>
          <p:nvPr/>
        </p:nvSpPr>
        <p:spPr>
          <a:xfrm>
            <a:off x="2537844" y="4529052"/>
            <a:ext cx="8889140" cy="83099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spcAft>
                <a:spcPts val="1200"/>
              </a:spcAft>
            </a:pPr>
            <a:r>
              <a:rPr lang="es-ES" sz="3200" b="1" dirty="0">
                <a:solidFill>
                  <a:srgbClr val="FEDB00"/>
                </a:solidFill>
                <a:latin typeface="Arial" panose="020B0604020202020204" pitchFamily="34" charset="0"/>
                <a:cs typeface="Arial" panose="020B0604020202020204" pitchFamily="34" charset="0"/>
              </a:rPr>
              <a:t>_</a:t>
            </a:r>
            <a:endParaRPr lang="es-ES" sz="2400" dirty="0">
              <a:latin typeface="Arial" panose="020B0604020202020204" pitchFamily="34" charset="0"/>
              <a:ea typeface="Montserrat Light" charset="0"/>
              <a:cs typeface="Arial" panose="020B0604020202020204" pitchFamily="34" charset="0"/>
            </a:endParaRPr>
          </a:p>
        </p:txBody>
      </p:sp>
      <p:pic>
        <p:nvPicPr>
          <p:cNvPr id="7" name="Imagen 6">
            <a:extLst>
              <a:ext uri="{FF2B5EF4-FFF2-40B4-BE49-F238E27FC236}">
                <a16:creationId xmlns:a16="http://schemas.microsoft.com/office/drawing/2014/main" id="{4D43A3D1-2799-DDB3-6074-347291AF1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6103" y="1720870"/>
            <a:ext cx="1752600" cy="1752600"/>
          </a:xfrm>
          <a:prstGeom prst="rect">
            <a:avLst/>
          </a:prstGeom>
        </p:spPr>
      </p:pic>
      <p:sp>
        <p:nvSpPr>
          <p:cNvPr id="9" name="Rectángulo 8">
            <a:extLst>
              <a:ext uri="{FF2B5EF4-FFF2-40B4-BE49-F238E27FC236}">
                <a16:creationId xmlns:a16="http://schemas.microsoft.com/office/drawing/2014/main" id="{8F0EE803-EAF4-7387-6B15-BD1582A2FA24}"/>
              </a:ext>
            </a:extLst>
          </p:cNvPr>
          <p:cNvSpPr/>
          <p:nvPr/>
        </p:nvSpPr>
        <p:spPr>
          <a:xfrm>
            <a:off x="10556623" y="5666458"/>
            <a:ext cx="12347449" cy="892550"/>
          </a:xfrm>
          <a:prstGeom prst="rect">
            <a:avLst/>
          </a:prstGeom>
          <a:solidFill>
            <a:srgbClr val="F6DA48"/>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a:spcAft>
                <a:spcPts val="1200"/>
              </a:spcAft>
            </a:pPr>
            <a:r>
              <a:rPr lang="es-ES" b="1"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Logbooks</a:t>
            </a:r>
            <a:endParaRPr lang="es-ES" b="1" dirty="0">
              <a:solidFill>
                <a:schemeClr val="tx1"/>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4CDB9FF8-5ED2-BC9E-4D59-4070839EB8F5}"/>
              </a:ext>
            </a:extLst>
          </p:cNvPr>
          <p:cNvSpPr txBox="1"/>
          <p:nvPr/>
        </p:nvSpPr>
        <p:spPr>
          <a:xfrm>
            <a:off x="12243933" y="3924032"/>
            <a:ext cx="3590724"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s-ES" b="1" dirty="0" err="1">
                <a:solidFill>
                  <a:schemeClr val="tx1"/>
                </a:solidFill>
                <a:latin typeface="Arial" panose="020B0604020202020204" pitchFamily="34" charset="0"/>
                <a:cs typeface="Arial" panose="020B0604020202020204" pitchFamily="34" charset="0"/>
              </a:rPr>
              <a:t>VMStools</a:t>
            </a:r>
            <a:r>
              <a:rPr lang="es-ES" b="1" dirty="0">
                <a:solidFill>
                  <a:schemeClr val="tx1"/>
                </a:solidFill>
                <a:latin typeface="Arial" panose="020B0604020202020204" pitchFamily="34" charset="0"/>
                <a:cs typeface="Arial" panose="020B0604020202020204" pitchFamily="34" charset="0"/>
              </a:rPr>
              <a:t> {R}</a:t>
            </a:r>
            <a:endParaRPr lang="es-ES" dirty="0"/>
          </a:p>
        </p:txBody>
      </p:sp>
      <p:sp>
        <p:nvSpPr>
          <p:cNvPr id="17" name="CuadroTexto 16">
            <a:extLst>
              <a:ext uri="{FF2B5EF4-FFF2-40B4-BE49-F238E27FC236}">
                <a16:creationId xmlns:a16="http://schemas.microsoft.com/office/drawing/2014/main" id="{5F3A814B-8BD7-9570-F660-1CF8520AD371}"/>
              </a:ext>
            </a:extLst>
          </p:cNvPr>
          <p:cNvSpPr txBox="1"/>
          <p:nvPr/>
        </p:nvSpPr>
        <p:spPr>
          <a:xfrm>
            <a:off x="15491307" y="3712989"/>
            <a:ext cx="7504873"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US" sz="2400" b="0" i="0" dirty="0" err="1">
                <a:solidFill>
                  <a:srgbClr val="1F2328"/>
                </a:solidFill>
                <a:effectLst/>
                <a:latin typeface="Arial" panose="020B0604020202020204" pitchFamily="34" charset="0"/>
                <a:cs typeface="Arial" panose="020B0604020202020204" pitchFamily="34" charset="0"/>
              </a:rPr>
              <a:t>Vmstools</a:t>
            </a:r>
            <a:r>
              <a:rPr lang="en-US" sz="2400" b="0" i="0" dirty="0">
                <a:solidFill>
                  <a:srgbClr val="1F2328"/>
                </a:solidFill>
                <a:effectLst/>
                <a:latin typeface="Arial" panose="020B0604020202020204" pitchFamily="34" charset="0"/>
                <a:cs typeface="Arial" panose="020B0604020202020204" pitchFamily="34" charset="0"/>
              </a:rPr>
              <a:t> is an open-source software package built in R. It is specifically developed to process, </a:t>
            </a:r>
            <a:r>
              <a:rPr lang="en-US" sz="2400" b="0" i="0" dirty="0" err="1">
                <a:solidFill>
                  <a:srgbClr val="1F2328"/>
                </a:solidFill>
                <a:effectLst/>
                <a:latin typeface="Arial" panose="020B0604020202020204" pitchFamily="34" charset="0"/>
                <a:cs typeface="Arial" panose="020B0604020202020204" pitchFamily="34" charset="0"/>
              </a:rPr>
              <a:t>analyse</a:t>
            </a:r>
            <a:r>
              <a:rPr lang="en-US" sz="2400" b="0" i="0" dirty="0">
                <a:solidFill>
                  <a:srgbClr val="1F2328"/>
                </a:solidFill>
                <a:effectLst/>
                <a:latin typeface="Arial" panose="020B0604020202020204" pitchFamily="34" charset="0"/>
                <a:cs typeface="Arial" panose="020B0604020202020204" pitchFamily="34" charset="0"/>
              </a:rPr>
              <a:t> and visualize logbooks and VMS data.</a:t>
            </a:r>
            <a:endParaRPr lang="es-ES" sz="2400" dirty="0">
              <a:latin typeface="Arial" panose="020B0604020202020204" pitchFamily="34" charset="0"/>
              <a:cs typeface="Arial" panose="020B0604020202020204" pitchFamily="34" charset="0"/>
            </a:endParaRPr>
          </a:p>
        </p:txBody>
      </p:sp>
      <p:pic>
        <p:nvPicPr>
          <p:cNvPr id="6146" name="Picture 2" descr="Computer Icon Vectores, Iconos, Gráficos y Fondos para Descargar Gratis">
            <a:extLst>
              <a:ext uri="{FF2B5EF4-FFF2-40B4-BE49-F238E27FC236}">
                <a16:creationId xmlns:a16="http://schemas.microsoft.com/office/drawing/2014/main" id="{7091DEF6-3947-4F78-3014-F7E93E2389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859" y="3294698"/>
            <a:ext cx="1905000" cy="1905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recto de flecha 12">
            <a:extLst>
              <a:ext uri="{FF2B5EF4-FFF2-40B4-BE49-F238E27FC236}">
                <a16:creationId xmlns:a16="http://schemas.microsoft.com/office/drawing/2014/main" id="{E7C50F61-1753-B3D4-7D7F-8452DCDBE288}"/>
              </a:ext>
            </a:extLst>
          </p:cNvPr>
          <p:cNvCxnSpPr>
            <a:cxnSpLocks/>
          </p:cNvCxnSpPr>
          <p:nvPr/>
        </p:nvCxnSpPr>
        <p:spPr>
          <a:xfrm>
            <a:off x="9386690" y="2981051"/>
            <a:ext cx="795741" cy="845261"/>
          </a:xfrm>
          <a:prstGeom prst="straightConnector1">
            <a:avLst/>
          </a:prstGeom>
          <a:ln w="76200" cmpd="sng">
            <a:prstDash val="dash"/>
            <a:headEnd type="none"/>
            <a:tailEnd type="triangle"/>
          </a:ln>
        </p:spPr>
        <p:style>
          <a:lnRef idx="1">
            <a:schemeClr val="accent4"/>
          </a:lnRef>
          <a:fillRef idx="0">
            <a:schemeClr val="accent4"/>
          </a:fillRef>
          <a:effectRef idx="0">
            <a:schemeClr val="accent4"/>
          </a:effectRef>
          <a:fontRef idx="minor">
            <a:schemeClr val="tx1"/>
          </a:fontRef>
        </p:style>
      </p:cxnSp>
      <p:cxnSp>
        <p:nvCxnSpPr>
          <p:cNvPr id="20" name="Conector recto de flecha 19">
            <a:extLst>
              <a:ext uri="{FF2B5EF4-FFF2-40B4-BE49-F238E27FC236}">
                <a16:creationId xmlns:a16="http://schemas.microsoft.com/office/drawing/2014/main" id="{133EB1DE-59BF-02DC-1332-3CB785765B04}"/>
              </a:ext>
            </a:extLst>
          </p:cNvPr>
          <p:cNvCxnSpPr>
            <a:cxnSpLocks/>
          </p:cNvCxnSpPr>
          <p:nvPr/>
        </p:nvCxnSpPr>
        <p:spPr>
          <a:xfrm flipV="1">
            <a:off x="9386690" y="4661354"/>
            <a:ext cx="952359" cy="698693"/>
          </a:xfrm>
          <a:prstGeom prst="straightConnector1">
            <a:avLst/>
          </a:prstGeom>
          <a:ln w="76200" cmpd="sng">
            <a:prstDash val="dash"/>
            <a:headEnd type="none"/>
            <a:tailEnd type="triangle"/>
          </a:ln>
        </p:spPr>
        <p:style>
          <a:lnRef idx="1">
            <a:schemeClr val="accent4"/>
          </a:lnRef>
          <a:fillRef idx="0">
            <a:schemeClr val="accent4"/>
          </a:fillRef>
          <a:effectRef idx="0">
            <a:schemeClr val="accent4"/>
          </a:effectRef>
          <a:fontRef idx="minor">
            <a:schemeClr val="tx1"/>
          </a:fontRef>
        </p:style>
      </p:cxnSp>
      <p:pic>
        <p:nvPicPr>
          <p:cNvPr id="35" name="Imagen 34">
            <a:extLst>
              <a:ext uri="{FF2B5EF4-FFF2-40B4-BE49-F238E27FC236}">
                <a16:creationId xmlns:a16="http://schemas.microsoft.com/office/drawing/2014/main" id="{90A59CCD-D8A2-5D04-BD76-7956DF9EAAF0}"/>
              </a:ext>
            </a:extLst>
          </p:cNvPr>
          <p:cNvPicPr>
            <a:picLocks noChangeAspect="1"/>
          </p:cNvPicPr>
          <p:nvPr/>
        </p:nvPicPr>
        <p:blipFill>
          <a:blip r:embed="rId7"/>
          <a:stretch>
            <a:fillRect/>
          </a:stretch>
        </p:blipFill>
        <p:spPr>
          <a:xfrm>
            <a:off x="7816442" y="7193502"/>
            <a:ext cx="6219053" cy="5276556"/>
          </a:xfrm>
          <a:prstGeom prst="rect">
            <a:avLst/>
          </a:prstGeom>
        </p:spPr>
      </p:pic>
      <p:sp>
        <p:nvSpPr>
          <p:cNvPr id="37" name="CuadroTexto 36">
            <a:extLst>
              <a:ext uri="{FF2B5EF4-FFF2-40B4-BE49-F238E27FC236}">
                <a16:creationId xmlns:a16="http://schemas.microsoft.com/office/drawing/2014/main" id="{5999BC4E-0357-15E8-8AB1-4056D48BA0FF}"/>
              </a:ext>
            </a:extLst>
          </p:cNvPr>
          <p:cNvSpPr txBox="1"/>
          <p:nvPr/>
        </p:nvSpPr>
        <p:spPr>
          <a:xfrm>
            <a:off x="14298951" y="9655191"/>
            <a:ext cx="7880038" cy="261610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buFont typeface="Arial" panose="020B0604020202020204" pitchFamily="34" charset="0"/>
              <a:buChar char="•"/>
            </a:pPr>
            <a:r>
              <a:rPr lang="en-US" sz="3200" dirty="0">
                <a:solidFill>
                  <a:srgbClr val="1F2328"/>
                </a:solidFill>
                <a:latin typeface="Arial" panose="020B0604020202020204" pitchFamily="34" charset="0"/>
                <a:cs typeface="Arial" panose="020B0604020202020204" pitchFamily="34" charset="0"/>
              </a:rPr>
              <a:t>2022-08</a:t>
            </a:r>
          </a:p>
          <a:p>
            <a:pPr marL="457200" indent="-457200">
              <a:buFont typeface="Arial" panose="020B0604020202020204" pitchFamily="34" charset="0"/>
              <a:buChar char="•"/>
            </a:pPr>
            <a:r>
              <a:rPr lang="en-US" sz="3200" dirty="0">
                <a:solidFill>
                  <a:srgbClr val="1F2328"/>
                </a:solidFill>
                <a:latin typeface="Arial" panose="020B0604020202020204" pitchFamily="34" charset="0"/>
                <a:cs typeface="Arial" panose="020B0604020202020204" pitchFamily="34" charset="0"/>
              </a:rPr>
              <a:t>29425 kg Thunnus alalunga</a:t>
            </a:r>
            <a:endParaRPr lang="en-US" sz="3200" b="0" i="0" dirty="0">
              <a:solidFill>
                <a:srgbClr val="1F2328"/>
              </a:solidFill>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200" dirty="0">
                <a:solidFill>
                  <a:srgbClr val="1F2328"/>
                </a:solidFill>
                <a:latin typeface="Arial" panose="020B0604020202020204" pitchFamily="34" charset="0"/>
                <a:cs typeface="Arial" panose="020B0604020202020204" pitchFamily="34" charset="0"/>
              </a:rPr>
              <a:t>LHP = </a:t>
            </a:r>
            <a:r>
              <a:rPr lang="es-ES" sz="3200" dirty="0" err="1">
                <a:solidFill>
                  <a:srgbClr val="1F2328"/>
                </a:solidFill>
                <a:latin typeface="Arial" panose="020B0604020202020204" pitchFamily="34" charset="0"/>
                <a:cs typeface="Arial" panose="020B0604020202020204" pitchFamily="34" charset="0"/>
              </a:rPr>
              <a:t>Handlines</a:t>
            </a:r>
            <a:r>
              <a:rPr lang="es-ES" sz="3200" dirty="0">
                <a:solidFill>
                  <a:srgbClr val="1F2328"/>
                </a:solidFill>
                <a:latin typeface="Arial" panose="020B0604020202020204" pitchFamily="34" charset="0"/>
                <a:cs typeface="Arial" panose="020B0604020202020204" pitchFamily="34" charset="0"/>
              </a:rPr>
              <a:t> and </a:t>
            </a:r>
            <a:r>
              <a:rPr lang="es-ES" sz="3200" dirty="0" err="1">
                <a:solidFill>
                  <a:srgbClr val="1F2328"/>
                </a:solidFill>
                <a:latin typeface="Arial" panose="020B0604020202020204" pitchFamily="34" charset="0"/>
                <a:cs typeface="Arial" panose="020B0604020202020204" pitchFamily="34" charset="0"/>
              </a:rPr>
              <a:t>hand-operated</a:t>
            </a:r>
            <a:r>
              <a:rPr lang="es-ES" sz="3200" dirty="0">
                <a:solidFill>
                  <a:srgbClr val="1F2328"/>
                </a:solidFill>
                <a:latin typeface="Arial" panose="020B0604020202020204" pitchFamily="34" charset="0"/>
                <a:cs typeface="Arial" panose="020B0604020202020204" pitchFamily="34" charset="0"/>
              </a:rPr>
              <a:t> pole-and-</a:t>
            </a:r>
            <a:r>
              <a:rPr lang="es-ES" sz="3200" dirty="0" err="1">
                <a:solidFill>
                  <a:srgbClr val="1F2328"/>
                </a:solidFill>
                <a:latin typeface="Arial" panose="020B0604020202020204" pitchFamily="34" charset="0"/>
                <a:cs typeface="Arial" panose="020B0604020202020204" pitchFamily="34" charset="0"/>
              </a:rPr>
              <a:t>lines</a:t>
            </a:r>
            <a:endParaRPr lang="es-ES" sz="3200" dirty="0">
              <a:solidFill>
                <a:srgbClr val="1F2328"/>
              </a:solidFill>
              <a:latin typeface="Arial" panose="020B0604020202020204" pitchFamily="34" charset="0"/>
              <a:cs typeface="Arial" panose="020B0604020202020204" pitchFamily="34" charset="0"/>
            </a:endParaRPr>
          </a:p>
          <a:p>
            <a:r>
              <a:rPr lang="en-US" sz="3600" b="0" i="0" dirty="0">
                <a:solidFill>
                  <a:srgbClr val="1F2328"/>
                </a:solidFill>
                <a:effectLst/>
                <a:latin typeface="Arial" panose="020B0604020202020204" pitchFamily="34" charset="0"/>
                <a:cs typeface="Arial" panose="020B0604020202020204" pitchFamily="34" charset="0"/>
              </a:rPr>
              <a:t> </a:t>
            </a:r>
            <a:endParaRPr lang="es-ES" dirty="0"/>
          </a:p>
        </p:txBody>
      </p:sp>
      <p:pic>
        <p:nvPicPr>
          <p:cNvPr id="38" name="Imagen 37" descr="Un barco en el mar&#10;&#10;Descripción generada automáticamente con confianza media">
            <a:extLst>
              <a:ext uri="{FF2B5EF4-FFF2-40B4-BE49-F238E27FC236}">
                <a16:creationId xmlns:a16="http://schemas.microsoft.com/office/drawing/2014/main" id="{0F68B734-B507-02EE-0E21-8EB378270D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422663" y="6919891"/>
            <a:ext cx="3017487" cy="2263115"/>
          </a:xfrm>
          <a:prstGeom prst="rect">
            <a:avLst/>
          </a:prstGeom>
        </p:spPr>
      </p:pic>
      <p:sp>
        <p:nvSpPr>
          <p:cNvPr id="39" name="Marcador de número de diapositiva 38">
            <a:extLst>
              <a:ext uri="{FF2B5EF4-FFF2-40B4-BE49-F238E27FC236}">
                <a16:creationId xmlns:a16="http://schemas.microsoft.com/office/drawing/2014/main" id="{7366BDC2-EB16-ED4A-4B47-8059071DDCCA}"/>
              </a:ext>
            </a:extLst>
          </p:cNvPr>
          <p:cNvSpPr>
            <a:spLocks noGrp="1"/>
          </p:cNvSpPr>
          <p:nvPr>
            <p:ph type="sldNum" sz="quarter" idx="12"/>
          </p:nvPr>
        </p:nvSpPr>
        <p:spPr/>
        <p:txBody>
          <a:bodyPr/>
          <a:lstStyle/>
          <a:p>
            <a:fld id="{2222125B-65A9-4615-B260-0B58257E4765}" type="slidenum">
              <a:rPr lang="es-ES" smtClean="0"/>
              <a:t>8</a:t>
            </a:fld>
            <a:endParaRPr lang="es-ES"/>
          </a:p>
        </p:txBody>
      </p:sp>
    </p:spTree>
    <p:extLst>
      <p:ext uri="{BB962C8B-B14F-4D97-AF65-F5344CB8AC3E}">
        <p14:creationId xmlns:p14="http://schemas.microsoft.com/office/powerpoint/2010/main" val="2636083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43D52DEA-2537-0A52-A20A-FAD9EDDE4F9C}"/>
              </a:ext>
            </a:extLst>
          </p:cNvPr>
          <p:cNvSpPr/>
          <p:nvPr/>
        </p:nvSpPr>
        <p:spPr>
          <a:xfrm>
            <a:off x="7877947" y="2163930"/>
            <a:ext cx="2361741" cy="89255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sp>
        <p:nvSpPr>
          <p:cNvPr id="10" name="Rectángulo 9">
            <a:extLst>
              <a:ext uri="{FF2B5EF4-FFF2-40B4-BE49-F238E27FC236}">
                <a16:creationId xmlns:a16="http://schemas.microsoft.com/office/drawing/2014/main" id="{9E65D0CF-C994-066F-18EF-61F79252F873}"/>
              </a:ext>
            </a:extLst>
          </p:cNvPr>
          <p:cNvSpPr/>
          <p:nvPr/>
        </p:nvSpPr>
        <p:spPr>
          <a:xfrm>
            <a:off x="11343720" y="2217268"/>
            <a:ext cx="2361741" cy="892550"/>
          </a:xfrm>
          <a:prstGeom prst="rect">
            <a:avLst/>
          </a:prstGeom>
          <a:solidFill>
            <a:schemeClr val="accent6">
              <a:lumMod val="20000"/>
              <a:lumOff val="80000"/>
            </a:schemeClr>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s-ES" sz="3600" b="0" i="0" u="none" strike="noStrike" cap="none" spc="0" normalizeH="0" baseline="0">
              <a:ln>
                <a:noFill/>
              </a:ln>
              <a:solidFill>
                <a:srgbClr val="000000"/>
              </a:solidFill>
              <a:effectLst/>
              <a:uFillTx/>
              <a:latin typeface="+mn-lt"/>
              <a:ea typeface="+mn-ea"/>
              <a:cs typeface="+mn-cs"/>
              <a:sym typeface="Calibri"/>
            </a:endParaRPr>
          </a:p>
        </p:txBody>
      </p:sp>
      <p:pic>
        <p:nvPicPr>
          <p:cNvPr id="28" name="Marcador de posición de imagen 3" descr="Imagen que contiene cielo, exterior, barco, embarcación&#10;&#10;Descripción generada automáticamente">
            <a:extLst>
              <a:ext uri="{FF2B5EF4-FFF2-40B4-BE49-F238E27FC236}">
                <a16:creationId xmlns:a16="http://schemas.microsoft.com/office/drawing/2014/main" id="{ED6C1130-105E-6266-39DF-23354CC693C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0082" t="-136" r="50887" b="343"/>
          <a:stretch/>
        </p:blipFill>
        <p:spPr>
          <a:xfrm>
            <a:off x="597570" y="609600"/>
            <a:ext cx="6469980" cy="1251416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3" name="CuadroTexto 2">
            <a:extLst>
              <a:ext uri="{FF2B5EF4-FFF2-40B4-BE49-F238E27FC236}">
                <a16:creationId xmlns:a16="http://schemas.microsoft.com/office/drawing/2014/main" id="{BA7FA23A-5273-9D43-E06D-545002FCD802}"/>
              </a:ext>
            </a:extLst>
          </p:cNvPr>
          <p:cNvSpPr txBox="1"/>
          <p:nvPr/>
        </p:nvSpPr>
        <p:spPr>
          <a:xfrm>
            <a:off x="7931263" y="506254"/>
            <a:ext cx="9223399" cy="861774"/>
          </a:xfrm>
          <a:prstGeom prst="rect">
            <a:avLst/>
          </a:prstGeom>
          <a:noFill/>
        </p:spPr>
        <p:txBody>
          <a:bodyPr wrap="square" rtlCol="0">
            <a:spAutoFit/>
          </a:bodyPr>
          <a:lstStyle/>
          <a:p>
            <a:r>
              <a:rPr lang="es-ES" sz="5000" b="1" dirty="0">
                <a:solidFill>
                  <a:schemeClr val="tx1"/>
                </a:solidFill>
                <a:latin typeface="Arial" panose="020B0604020202020204" pitchFamily="34" charset="0"/>
                <a:cs typeface="Arial" panose="020B0604020202020204" pitchFamily="34" charset="0"/>
              </a:rPr>
              <a:t>Data</a:t>
            </a:r>
          </a:p>
        </p:txBody>
      </p:sp>
      <p:sp>
        <p:nvSpPr>
          <p:cNvPr id="19" name="Rectángulo 18">
            <a:extLst>
              <a:ext uri="{FF2B5EF4-FFF2-40B4-BE49-F238E27FC236}">
                <a16:creationId xmlns:a16="http://schemas.microsoft.com/office/drawing/2014/main" id="{EB5D5DB8-CC2D-E214-AAB2-A18F4691E2BF}"/>
              </a:ext>
            </a:extLst>
          </p:cNvPr>
          <p:cNvSpPr/>
          <p:nvPr/>
        </p:nvSpPr>
        <p:spPr>
          <a:xfrm>
            <a:off x="8023629" y="1327684"/>
            <a:ext cx="743132" cy="120642"/>
          </a:xfrm>
          <a:prstGeom prst="rect">
            <a:avLst/>
          </a:prstGeom>
          <a:solidFill>
            <a:srgbClr val="FD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7200"/>
          </a:p>
        </p:txBody>
      </p:sp>
      <p:sp>
        <p:nvSpPr>
          <p:cNvPr id="12" name="TextBox 6">
            <a:extLst>
              <a:ext uri="{FF2B5EF4-FFF2-40B4-BE49-F238E27FC236}">
                <a16:creationId xmlns:a16="http://schemas.microsoft.com/office/drawing/2014/main" id="{6B7139C6-341A-3FF0-9031-174C373F9631}"/>
              </a:ext>
            </a:extLst>
          </p:cNvPr>
          <p:cNvSpPr txBox="1"/>
          <p:nvPr/>
        </p:nvSpPr>
        <p:spPr>
          <a:xfrm>
            <a:off x="7931264" y="374588"/>
            <a:ext cx="18473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pc="180">
                <a:latin typeface="Arial"/>
                <a:ea typeface="Arial"/>
                <a:cs typeface="Arial"/>
                <a:sym typeface="Arial"/>
              </a:defRPr>
            </a:lvl1pPr>
          </a:lstStyle>
          <a:p>
            <a:endParaRPr dirty="0"/>
          </a:p>
        </p:txBody>
      </p:sp>
      <p:pic>
        <p:nvPicPr>
          <p:cNvPr id="4" name="Imagen 3" descr="Icono&#10;&#10;Descripción generada automáticamente">
            <a:extLst>
              <a:ext uri="{FF2B5EF4-FFF2-40B4-BE49-F238E27FC236}">
                <a16:creationId xmlns:a16="http://schemas.microsoft.com/office/drawing/2014/main" id="{54E89592-B364-F8E5-87E7-4ABE88F3B5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81422" y="1877199"/>
            <a:ext cx="1384254" cy="1384254"/>
          </a:xfrm>
          <a:prstGeom prst="rect">
            <a:avLst/>
          </a:prstGeom>
          <a:ln>
            <a:noFill/>
          </a:ln>
          <a:effectLst>
            <a:outerShdw blurRad="292100" dist="139700" dir="2700000" algn="tl" rotWithShape="0">
              <a:srgbClr val="333333">
                <a:alpha val="65000"/>
              </a:srgbClr>
            </a:outerShdw>
          </a:effectLst>
        </p:spPr>
      </p:pic>
      <p:sp>
        <p:nvSpPr>
          <p:cNvPr id="2" name="CuadroTexto 1">
            <a:extLst>
              <a:ext uri="{FF2B5EF4-FFF2-40B4-BE49-F238E27FC236}">
                <a16:creationId xmlns:a16="http://schemas.microsoft.com/office/drawing/2014/main" id="{6685DDBF-E9B3-4650-AC22-7B65533EDD2B}"/>
              </a:ext>
            </a:extLst>
          </p:cNvPr>
          <p:cNvSpPr txBox="1"/>
          <p:nvPr/>
        </p:nvSpPr>
        <p:spPr>
          <a:xfrm>
            <a:off x="2537844" y="4529052"/>
            <a:ext cx="8889140" cy="83099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a:spcAft>
                <a:spcPts val="1200"/>
              </a:spcAft>
            </a:pPr>
            <a:r>
              <a:rPr lang="es-ES" sz="3200" b="1" dirty="0">
                <a:solidFill>
                  <a:srgbClr val="FEDB00"/>
                </a:solidFill>
                <a:latin typeface="Arial" panose="020B0604020202020204" pitchFamily="34" charset="0"/>
                <a:cs typeface="Arial" panose="020B0604020202020204" pitchFamily="34" charset="0"/>
              </a:rPr>
              <a:t>_</a:t>
            </a:r>
            <a:endParaRPr lang="es-ES" sz="2400" dirty="0">
              <a:latin typeface="Arial" panose="020B0604020202020204" pitchFamily="34" charset="0"/>
              <a:ea typeface="Montserrat Light" charset="0"/>
              <a:cs typeface="Arial" panose="020B0604020202020204" pitchFamily="34" charset="0"/>
            </a:endParaRPr>
          </a:p>
        </p:txBody>
      </p:sp>
      <p:pic>
        <p:nvPicPr>
          <p:cNvPr id="7" name="Imagen 6">
            <a:extLst>
              <a:ext uri="{FF2B5EF4-FFF2-40B4-BE49-F238E27FC236}">
                <a16:creationId xmlns:a16="http://schemas.microsoft.com/office/drawing/2014/main" id="{4D43A3D1-2799-DDB3-6074-347291AF1E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6103" y="1720870"/>
            <a:ext cx="1752600" cy="1752600"/>
          </a:xfrm>
          <a:prstGeom prst="rect">
            <a:avLst/>
          </a:prstGeom>
        </p:spPr>
      </p:pic>
      <p:pic>
        <p:nvPicPr>
          <p:cNvPr id="6146" name="Picture 2" descr="Computer Icon Vectores, Iconos, Gráficos y Fondos para Descargar Gratis">
            <a:extLst>
              <a:ext uri="{FF2B5EF4-FFF2-40B4-BE49-F238E27FC236}">
                <a16:creationId xmlns:a16="http://schemas.microsoft.com/office/drawing/2014/main" id="{7091DEF6-3947-4F78-3014-F7E93E2389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637" y="161682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28B8BAC7-9094-E50D-1287-D2551AD424ED}"/>
              </a:ext>
            </a:extLst>
          </p:cNvPr>
          <p:cNvSpPr txBox="1"/>
          <p:nvPr/>
        </p:nvSpPr>
        <p:spPr>
          <a:xfrm>
            <a:off x="7877946" y="3749306"/>
            <a:ext cx="12192000"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1" i="0" dirty="0">
                <a:solidFill>
                  <a:srgbClr val="1F2328"/>
                </a:solidFill>
                <a:effectLst/>
                <a:latin typeface="Arial" panose="020B0604020202020204" pitchFamily="34" charset="0"/>
                <a:cs typeface="Arial" panose="020B0604020202020204" pitchFamily="34" charset="0"/>
              </a:rPr>
              <a:t>454 vessels | Year 2022 | 10 gear | 659 species |  ~15960 T</a:t>
            </a:r>
            <a:endParaRPr lang="es-ES" sz="2800" b="1" dirty="0"/>
          </a:p>
        </p:txBody>
      </p:sp>
      <p:pic>
        <p:nvPicPr>
          <p:cNvPr id="5" name="Imagen 4">
            <a:extLst>
              <a:ext uri="{FF2B5EF4-FFF2-40B4-BE49-F238E27FC236}">
                <a16:creationId xmlns:a16="http://schemas.microsoft.com/office/drawing/2014/main" id="{6488CAC1-1BFF-8FD5-5006-9180053608CE}"/>
              </a:ext>
            </a:extLst>
          </p:cNvPr>
          <p:cNvPicPr>
            <a:picLocks noChangeAspect="1"/>
          </p:cNvPicPr>
          <p:nvPr/>
        </p:nvPicPr>
        <p:blipFill rotWithShape="1">
          <a:blip r:embed="rId7">
            <a:extLst>
              <a:ext uri="{28A0092B-C50C-407E-A947-70E740481C1C}">
                <a14:useLocalDpi xmlns:a14="http://schemas.microsoft.com/office/drawing/2010/main" val="0"/>
              </a:ext>
            </a:extLst>
          </a:blip>
          <a:srcRect l="44613" r="21267" b="8889"/>
          <a:stretch/>
        </p:blipFill>
        <p:spPr>
          <a:xfrm>
            <a:off x="597570" y="609600"/>
            <a:ext cx="6469980" cy="12496800"/>
          </a:xfrm>
          <a:prstGeom prst="rect">
            <a:avLst/>
          </a:prstGeom>
        </p:spPr>
      </p:pic>
      <p:pic>
        <p:nvPicPr>
          <p:cNvPr id="11" name="Imagen 10" descr="Gráfico, Gráfico de dispersión&#10;&#10;Descripción generada automáticamente">
            <a:extLst>
              <a:ext uri="{FF2B5EF4-FFF2-40B4-BE49-F238E27FC236}">
                <a16:creationId xmlns:a16="http://schemas.microsoft.com/office/drawing/2014/main" id="{86660B02-3FA6-FF6F-229B-A14C915F90E8}"/>
              </a:ext>
            </a:extLst>
          </p:cNvPr>
          <p:cNvPicPr>
            <a:picLocks noChangeAspect="1"/>
          </p:cNvPicPr>
          <p:nvPr/>
        </p:nvPicPr>
        <p:blipFill rotWithShape="1">
          <a:blip r:embed="rId8">
            <a:extLst>
              <a:ext uri="{28A0092B-C50C-407E-A947-70E740481C1C}">
                <a14:useLocalDpi xmlns:a14="http://schemas.microsoft.com/office/drawing/2010/main" val="0"/>
              </a:ext>
            </a:extLst>
          </a:blip>
          <a:srcRect t="14382" r="-1455" b="15612"/>
          <a:stretch/>
        </p:blipFill>
        <p:spPr>
          <a:xfrm>
            <a:off x="7190514" y="4497420"/>
            <a:ext cx="10387677" cy="7167648"/>
          </a:xfrm>
          <a:prstGeom prst="rect">
            <a:avLst/>
          </a:prstGeom>
        </p:spPr>
      </p:pic>
      <p:pic>
        <p:nvPicPr>
          <p:cNvPr id="14" name="Imagen 13" descr="Gráfico&#10;&#10;Descripción generada automáticamente con confianza baja">
            <a:extLst>
              <a:ext uri="{FF2B5EF4-FFF2-40B4-BE49-F238E27FC236}">
                <a16:creationId xmlns:a16="http://schemas.microsoft.com/office/drawing/2014/main" id="{332CFADB-A7E6-4767-C358-F8D904B189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01155" y="4944549"/>
            <a:ext cx="6197853" cy="6197853"/>
          </a:xfrm>
          <a:prstGeom prst="rect">
            <a:avLst/>
          </a:prstGeom>
        </p:spPr>
      </p:pic>
      <p:sp>
        <p:nvSpPr>
          <p:cNvPr id="16" name="Marcador de número de diapositiva 15">
            <a:extLst>
              <a:ext uri="{FF2B5EF4-FFF2-40B4-BE49-F238E27FC236}">
                <a16:creationId xmlns:a16="http://schemas.microsoft.com/office/drawing/2014/main" id="{5F0F3D2E-6FA9-324D-F836-03104156AA97}"/>
              </a:ext>
            </a:extLst>
          </p:cNvPr>
          <p:cNvSpPr>
            <a:spLocks noGrp="1"/>
          </p:cNvSpPr>
          <p:nvPr>
            <p:ph type="sldNum" sz="quarter" idx="12"/>
          </p:nvPr>
        </p:nvSpPr>
        <p:spPr/>
        <p:txBody>
          <a:bodyPr/>
          <a:lstStyle/>
          <a:p>
            <a:fld id="{2222125B-65A9-4615-B260-0B58257E4765}" type="slidenum">
              <a:rPr lang="es-ES" smtClean="0"/>
              <a:t>9</a:t>
            </a:fld>
            <a:endParaRPr lang="es-ES"/>
          </a:p>
        </p:txBody>
      </p:sp>
    </p:spTree>
    <p:extLst>
      <p:ext uri="{BB962C8B-B14F-4D97-AF65-F5344CB8AC3E}">
        <p14:creationId xmlns:p14="http://schemas.microsoft.com/office/powerpoint/2010/main" val="3563765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BFBFBF"/>
      </a:accent1>
      <a:accent2>
        <a:srgbClr val="A5A5A5"/>
      </a:accent2>
      <a:accent3>
        <a:srgbClr val="5C5C5C"/>
      </a:accent3>
      <a:accent4>
        <a:srgbClr val="FFDA00"/>
      </a:accent4>
      <a:accent5>
        <a:srgbClr val="DFC871"/>
      </a:accent5>
      <a:accent6>
        <a:srgbClr val="4747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BFBFBF"/>
      </a:accent1>
      <a:accent2>
        <a:srgbClr val="A5A5A5"/>
      </a:accent2>
      <a:accent3>
        <a:srgbClr val="5C5C5C"/>
      </a:accent3>
      <a:accent4>
        <a:srgbClr val="FFDA00"/>
      </a:accent4>
      <a:accent5>
        <a:srgbClr val="DFC871"/>
      </a:accent5>
      <a:accent6>
        <a:srgbClr val="4747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92f01cf0-dd39-4ca8-8ed8-80cbd24f5bed}" enabled="1" method="Standard" siteId="{6219f119-3e79-4e7f-acde-a5750808cd9b}" removed="0"/>
</clbl:labelList>
</file>

<file path=docProps/app.xml><?xml version="1.0" encoding="utf-8"?>
<Properties xmlns="http://schemas.openxmlformats.org/officeDocument/2006/extended-properties" xmlns:vt="http://schemas.openxmlformats.org/officeDocument/2006/docPropsVTypes">
  <TotalTime>6257</TotalTime>
  <Words>969</Words>
  <Application>Microsoft Office PowerPoint</Application>
  <PresentationFormat>Personalizado</PresentationFormat>
  <Paragraphs>169</Paragraphs>
  <Slides>17</Slides>
  <Notes>5</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17</vt:i4>
      </vt:variant>
    </vt:vector>
  </HeadingPairs>
  <TitlesOfParts>
    <vt:vector size="23" baseType="lpstr">
      <vt:lpstr>Arial</vt:lpstr>
      <vt:lpstr>Calibri</vt:lpstr>
      <vt:lpstr>Calibri Light</vt:lpstr>
      <vt:lpstr>ehuSans</vt:lpstr>
      <vt:lpstr>Office Theme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Irantzu Zubiaur</dc:creator>
  <cp:lastModifiedBy>Adrian Mencia Martinez</cp:lastModifiedBy>
  <cp:revision>183</cp:revision>
  <dcterms:modified xsi:type="dcterms:W3CDTF">2024-02-01T22:54:12Z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f01cf0-dd39-4ca8-8ed8-80cbd24f5bed_Enabled">
    <vt:lpwstr>true</vt:lpwstr>
  </property>
  <property fmtid="{D5CDD505-2E9C-101B-9397-08002B2CF9AE}" pid="3" name="MSIP_Label_92f01cf0-dd39-4ca8-8ed8-80cbd24f5bed_SetDate">
    <vt:lpwstr>2021-02-08T14:52:18Z</vt:lpwstr>
  </property>
  <property fmtid="{D5CDD505-2E9C-101B-9397-08002B2CF9AE}" pid="4" name="MSIP_Label_92f01cf0-dd39-4ca8-8ed8-80cbd24f5bed_Method">
    <vt:lpwstr>Standard</vt:lpwstr>
  </property>
  <property fmtid="{D5CDD505-2E9C-101B-9397-08002B2CF9AE}" pid="5" name="MSIP_Label_92f01cf0-dd39-4ca8-8ed8-80cbd24f5bed_Name">
    <vt:lpwstr>Interno</vt:lpwstr>
  </property>
  <property fmtid="{D5CDD505-2E9C-101B-9397-08002B2CF9AE}" pid="6" name="MSIP_Label_92f01cf0-dd39-4ca8-8ed8-80cbd24f5bed_SiteId">
    <vt:lpwstr>6219f119-3e79-4e7f-acde-a5750808cd9b</vt:lpwstr>
  </property>
  <property fmtid="{D5CDD505-2E9C-101B-9397-08002B2CF9AE}" pid="7" name="MSIP_Label_92f01cf0-dd39-4ca8-8ed8-80cbd24f5bed_ActionId">
    <vt:lpwstr>2304afb4-89f0-4dc0-a78e-6e68bbaef188</vt:lpwstr>
  </property>
  <property fmtid="{D5CDD505-2E9C-101B-9397-08002B2CF9AE}" pid="8" name="MSIP_Label_92f01cf0-dd39-4ca8-8ed8-80cbd24f5bed_ContentBits">
    <vt:lpwstr>0</vt:lpwstr>
  </property>
</Properties>
</file>